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4" r:id="rId7"/>
    <p:sldId id="257" r:id="rId8"/>
    <p:sldId id="270" r:id="rId9"/>
    <p:sldId id="259" r:id="rId10"/>
    <p:sldId id="260" r:id="rId11"/>
    <p:sldId id="261" r:id="rId12"/>
    <p:sldId id="271" r:id="rId13"/>
    <p:sldId id="265" r:id="rId14"/>
    <p:sldId id="262" r:id="rId15"/>
    <p:sldId id="268" r:id="rId16"/>
    <p:sldId id="269" r:id="rId17"/>
    <p:sldId id="272" r:id="rId18"/>
    <p:sldId id="263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9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8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00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35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8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92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6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7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67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5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6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FC75A-AB27-4EC3-BE75-597F71A267DF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0839-3797-40E7-B477-69B7807F7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73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  <a:noFill/>
        </p:spPr>
        <p:txBody>
          <a:bodyPr>
            <a:normAutofit/>
          </a:bodyPr>
          <a:lstStyle/>
          <a:p>
            <a:r>
              <a:rPr lang="en-GB" sz="8800" b="1" dirty="0">
                <a:latin typeface="Twinkl Cursive Looped" panose="02000000000000000000" pitchFamily="2" charset="0"/>
              </a:rPr>
              <a:t>Hello There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Twinkl Cursive Looped" panose="02000000000000000000" pitchFamily="2" charset="0"/>
              </a:rPr>
              <a:t>Welcome back to school! </a:t>
            </a:r>
          </a:p>
          <a:p>
            <a:r>
              <a:rPr lang="en-GB" sz="3200" dirty="0">
                <a:latin typeface="Twinkl Cursive Looped" panose="02000000000000000000" pitchFamily="2" charset="0"/>
              </a:rPr>
              <a:t>We’ve missed you so much. </a:t>
            </a:r>
          </a:p>
        </p:txBody>
      </p:sp>
    </p:spTree>
    <p:extLst>
      <p:ext uri="{BB962C8B-B14F-4D97-AF65-F5344CB8AC3E}">
        <p14:creationId xmlns:p14="http://schemas.microsoft.com/office/powerpoint/2010/main" val="340556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How we are going to stay safe in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297932" y="1942355"/>
            <a:ext cx="11596137" cy="4491259"/>
            <a:chOff x="297932" y="1942355"/>
            <a:chExt cx="11596137" cy="449125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7932" y="1942895"/>
              <a:ext cx="2911187" cy="4068000"/>
            </a:xfrm>
            <a:prstGeom prst="rect">
              <a:avLst/>
            </a:prstGeom>
          </p:spPr>
        </p:pic>
        <p:pic>
          <p:nvPicPr>
            <p:cNvPr id="2050" name="Picture 2" descr="Buttons &amp; Badges | Handwashing | CDC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069" y="1942895"/>
              <a:ext cx="4068000" cy="406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Boy Sitting at School Desk with a Tablet Clip Art - Boy Sitting at ...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931" y="1942355"/>
              <a:ext cx="3869325" cy="4069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36259" y="6064282"/>
              <a:ext cx="2034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Twinkl Cursive Looped" panose="02000000000000000000" pitchFamily="2" charset="0"/>
                </a:rPr>
                <a:t>Social Distancing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47479" y="6064282"/>
              <a:ext cx="3074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Twinkl Cursive Looped" panose="02000000000000000000" pitchFamily="2" charset="0"/>
                </a:rPr>
                <a:t>Working at your own desk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47100" y="6064282"/>
              <a:ext cx="3425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Twinkl Cursive Looped" panose="02000000000000000000" pitchFamily="2" charset="0"/>
                </a:rPr>
                <a:t>Washing our hands regularly. 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387" y="1685704"/>
            <a:ext cx="1571469" cy="157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79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b="1" dirty="0">
                <a:latin typeface="Twinkl Cursive Looped" panose="02000000000000000000" pitchFamily="2" charset="0"/>
              </a:rPr>
              <a:t>During lockdown there has been lots of people working hard to keep us all safe and healthy – can you think of any more?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936F2D-6B27-E04A-9702-2F6BDD7BE973}"/>
              </a:ext>
            </a:extLst>
          </p:cNvPr>
          <p:cNvSpPr txBox="1"/>
          <p:nvPr/>
        </p:nvSpPr>
        <p:spPr>
          <a:xfrm>
            <a:off x="2131395" y="1750746"/>
            <a:ext cx="39646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winkl Cursive Looped" panose="02000000000000000000" pitchFamily="2" charset="0"/>
              </a:rPr>
              <a:t>Doctors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Nurses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Teachers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Teaching assistants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Supermarket workers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Bin workers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Fire fighters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Ambulance drivers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6BA59-423D-7044-96E2-AA12143C0C48}"/>
              </a:ext>
            </a:extLst>
          </p:cNvPr>
          <p:cNvSpPr txBox="1"/>
          <p:nvPr/>
        </p:nvSpPr>
        <p:spPr>
          <a:xfrm>
            <a:off x="6063899" y="1750746"/>
            <a:ext cx="46776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winkl Cursive Looped" panose="02000000000000000000" pitchFamily="2" charset="0"/>
              </a:rPr>
              <a:t>Nursery workers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Social workers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Midwives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Care workers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Police officers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Armed forces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Rail workers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Bus drivers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596" y="2439775"/>
            <a:ext cx="2161371" cy="216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Do you have any worries or fears? </a:t>
            </a:r>
            <a:endParaRPr lang="en-GB" b="1" dirty="0">
              <a:solidFill>
                <a:srgbClr val="00B0F0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Sharing is caring!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Tell the rest of the class, probably everyone is feeling the same way, and we can talk about it together.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Remember it is completely normal – you can always tell an adult anytime you like.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211" y="4859383"/>
            <a:ext cx="2107904" cy="210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42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You don’t need to feel worried because:- </a:t>
            </a:r>
            <a:endParaRPr lang="en-GB" b="1" dirty="0">
              <a:solidFill>
                <a:srgbClr val="00B0F0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Grown ups will keep you safe.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Everything will go back to normal soon.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You are special and loved.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sz="4000" b="1" dirty="0">
                <a:latin typeface="Twinkl Cursive Looped" panose="02000000000000000000" pitchFamily="2" charset="0"/>
              </a:rPr>
              <a:t>Coronavirus will go away soon, and things will go back to normal.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006" y="1825625"/>
            <a:ext cx="2611776" cy="261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4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" y="360006"/>
            <a:ext cx="5318760" cy="1325563"/>
          </a:xfrm>
        </p:spPr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When you arrive/leave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904002"/>
            <a:ext cx="10515600" cy="4351338"/>
          </a:xfrm>
        </p:spPr>
        <p:txBody>
          <a:bodyPr/>
          <a:lstStyle/>
          <a:p>
            <a:r>
              <a:rPr lang="en-GB" sz="2400" dirty="0">
                <a:latin typeface="Twinkl Cursive Looped" panose="02000000000000000000" pitchFamily="2" charset="0"/>
              </a:rPr>
              <a:t>Please make sure you are following </a:t>
            </a:r>
          </a:p>
          <a:p>
            <a:pPr marL="0" indent="0">
              <a:buNone/>
            </a:pPr>
            <a:r>
              <a:rPr lang="en-GB" sz="2400" dirty="0">
                <a:latin typeface="Twinkl Cursive Looped" panose="02000000000000000000" pitchFamily="2" charset="0"/>
              </a:rPr>
              <a:t>the social distancing lines that have been</a:t>
            </a:r>
          </a:p>
          <a:p>
            <a:pPr marL="0" indent="0">
              <a:buNone/>
            </a:pPr>
            <a:r>
              <a:rPr lang="en-GB" sz="2400" dirty="0">
                <a:latin typeface="Twinkl Cursive Looped" panose="02000000000000000000" pitchFamily="2" charset="0"/>
              </a:rPr>
              <a:t>put in place.</a:t>
            </a:r>
          </a:p>
          <a:p>
            <a:r>
              <a:rPr lang="en-GB" sz="2400" dirty="0">
                <a:latin typeface="Twinkl Cursive Looped" panose="02000000000000000000" pitchFamily="2" charset="0"/>
              </a:rPr>
              <a:t>Quickly leave the school site and don’t </a:t>
            </a:r>
          </a:p>
          <a:p>
            <a:pPr marL="0" indent="0">
              <a:buNone/>
            </a:pPr>
            <a:r>
              <a:rPr lang="en-GB" sz="2400" dirty="0">
                <a:latin typeface="Twinkl Cursive Looped" panose="02000000000000000000" pitchFamily="2" charset="0"/>
              </a:rPr>
              <a:t>congregate outside.</a:t>
            </a:r>
          </a:p>
          <a:p>
            <a:r>
              <a:rPr lang="en-GB" sz="2400" dirty="0">
                <a:latin typeface="Twinkl Cursive Looped" panose="02000000000000000000" pitchFamily="2" charset="0"/>
              </a:rPr>
              <a:t>Please only arrive at school with a named</a:t>
            </a:r>
          </a:p>
          <a:p>
            <a:pPr marL="0" indent="0">
              <a:buNone/>
            </a:pPr>
            <a:r>
              <a:rPr lang="en-GB" sz="2400" dirty="0">
                <a:latin typeface="Twinkl Cursive Looped" panose="02000000000000000000" pitchFamily="2" charset="0"/>
              </a:rPr>
              <a:t>coat and a water bottle. We will keep </a:t>
            </a:r>
          </a:p>
          <a:p>
            <a:pPr marL="0" indent="0">
              <a:buNone/>
            </a:pPr>
            <a:r>
              <a:rPr lang="en-GB" sz="2400" dirty="0">
                <a:latin typeface="Twinkl Cursive Looped" panose="02000000000000000000" pitchFamily="2" charset="0"/>
              </a:rPr>
              <a:t>your reading books at school.   </a:t>
            </a:r>
          </a:p>
          <a:p>
            <a:pPr marL="0" indent="0">
              <a:buNone/>
            </a:pPr>
            <a:endParaRPr lang="en-GB" sz="24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78681" y="-64008"/>
            <a:ext cx="1213850" cy="121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73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Keep an eye on our t-shirts or badges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1752" y="1689982"/>
            <a:ext cx="3410637" cy="4117929"/>
          </a:xfrm>
          <a:prstGeom prst="rect">
            <a:avLst/>
          </a:prstGeom>
        </p:spPr>
      </p:pic>
      <p:pic>
        <p:nvPicPr>
          <p:cNvPr id="1026" name="Picture 2" descr="Women's NHS Charities Together Slogan T-Shirt Image 1 of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389" y="1689982"/>
            <a:ext cx="3168000" cy="411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9417"/>
            <a:ext cx="3792082" cy="379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46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532539"/>
            <a:ext cx="9144000" cy="1792923"/>
          </a:xfrm>
        </p:spPr>
        <p:txBody>
          <a:bodyPr>
            <a:normAutofit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We can’t wait to see you </a:t>
            </a:r>
            <a:r>
              <a:rPr lang="en-GB" b="1" u="sng" dirty="0">
                <a:latin typeface="Twinkl Cursive Looped" panose="02000000000000000000" pitchFamily="2" charset="0"/>
              </a:rPr>
              <a:t>very</a:t>
            </a:r>
            <a:r>
              <a:rPr lang="en-GB" b="1" dirty="0">
                <a:latin typeface="Twinkl Cursive Looped" panose="02000000000000000000" pitchFamily="2" charset="0"/>
              </a:rPr>
              <a:t> soon!!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39326" y="6047873"/>
            <a:ext cx="6239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Twinkl Cursive Looped" panose="02000000000000000000" pitchFamily="2" charset="0"/>
              </a:rPr>
              <a:t>How many rainbows did you count? </a:t>
            </a:r>
          </a:p>
        </p:txBody>
      </p:sp>
    </p:spTree>
    <p:extLst>
      <p:ext uri="{BB962C8B-B14F-4D97-AF65-F5344CB8AC3E}">
        <p14:creationId xmlns:p14="http://schemas.microsoft.com/office/powerpoint/2010/main" val="407904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How many rainbows can you find?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000" y="1089000"/>
            <a:ext cx="4680000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8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63998" y="0"/>
            <a:ext cx="6664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>
                <a:latin typeface="Twinkl Cursive Looped" panose="02000000000000000000" pitchFamily="2" charset="0"/>
              </a:rPr>
              <a:t>We have all  missed you so much!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1D3093-AE0C-405D-B509-E538CEC6CB7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61786" y="958788"/>
            <a:ext cx="3684233" cy="5264459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93305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What changes have there been?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Things have been quite strange for the past few weeks, and we’ve had to stay at home a lot. 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Now we’re coming back to school and things are a little different, but some things are the same.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Let’s talk about...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07689" y="4781550"/>
            <a:ext cx="4004622" cy="64633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b="1" dirty="0">
                <a:latin typeface="Twinkl Cursive Looped" panose="02000000000000000000" pitchFamily="2" charset="0"/>
              </a:rPr>
              <a:t>What is </a:t>
            </a:r>
            <a:r>
              <a:rPr lang="en-GB" sz="3600" b="1" dirty="0">
                <a:solidFill>
                  <a:srgbClr val="00B0F0"/>
                </a:solidFill>
                <a:latin typeface="Twinkl Cursive Looped" panose="02000000000000000000" pitchFamily="2" charset="0"/>
              </a:rPr>
              <a:t>different</a:t>
            </a:r>
            <a:r>
              <a:rPr lang="en-GB" sz="3600" b="1" dirty="0">
                <a:latin typeface="Twinkl Cursive Looped" panose="02000000000000000000" pitchFamily="2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42272" y="4773386"/>
            <a:ext cx="4081567" cy="646331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b="1" dirty="0">
                <a:latin typeface="Twinkl Cursive Looped" panose="02000000000000000000" pitchFamily="2" charset="0"/>
              </a:rPr>
              <a:t>What is the </a:t>
            </a:r>
            <a:r>
              <a:rPr lang="en-GB" sz="3600" b="1" dirty="0">
                <a:solidFill>
                  <a:srgbClr val="92D050"/>
                </a:solidFill>
                <a:latin typeface="Twinkl Cursive Looped" panose="02000000000000000000" pitchFamily="2" charset="0"/>
              </a:rPr>
              <a:t>same</a:t>
            </a:r>
            <a:r>
              <a:rPr lang="en-GB" sz="3600" b="1" dirty="0">
                <a:latin typeface="Twinkl Cursive Looped" panose="02000000000000000000" pitchFamily="2" charset="0"/>
              </a:rPr>
              <a:t>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" y="0"/>
            <a:ext cx="1619795" cy="161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4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Things that are </a:t>
            </a:r>
            <a:r>
              <a:rPr lang="en-GB" b="1" dirty="0">
                <a:solidFill>
                  <a:srgbClr val="00B0F0"/>
                </a:solidFill>
                <a:latin typeface="Twinkl Cursive Looped" panose="02000000000000000000" pitchFamily="2" charset="0"/>
              </a:rPr>
              <a:t>different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We won’t all gather together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still need to keep social distancing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will be working in smaller groups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Not everyone will be back in school at the same time. They might come to school on a different day to us.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will have less equipment to use.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441" y="1690688"/>
            <a:ext cx="1703976" cy="170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6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Things that are the </a:t>
            </a:r>
            <a:r>
              <a:rPr lang="en-GB" b="1" dirty="0">
                <a:solidFill>
                  <a:srgbClr val="92D050"/>
                </a:solidFill>
                <a:latin typeface="Twinkl Cursive Looped" panose="02000000000000000000" pitchFamily="2" charset="0"/>
              </a:rPr>
              <a:t>same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We still have all the same friends.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have the same teachers and school staff.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People at school will still care for us and keep us safe.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Zoom catch ups will continue in the afternoons so we will be able to see all of our friends.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234" y="3885856"/>
            <a:ext cx="2673532" cy="267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6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What’s happening now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6540" y="1967510"/>
            <a:ext cx="3449053" cy="1631216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winkl Cursive Looped" panose="02000000000000000000" pitchFamily="2" charset="0"/>
              </a:rPr>
              <a:t>Some of the places we go to like cinemas, parks and cafes might stay closed for a while but don’t worry, they will open again.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26724" y="3928033"/>
            <a:ext cx="3449053" cy="1323439"/>
          </a:xfrm>
          <a:prstGeom prst="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Twinkl Cursive Looped" panose="02000000000000000000" pitchFamily="2" charset="0"/>
              </a:rPr>
              <a:t>We need to stay at home for a bit longer, but things will get back to normal when it is safe..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6912" y="1982750"/>
            <a:ext cx="4209049" cy="1631216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winkl Cursive Looped" panose="02000000000000000000" pitchFamily="2" charset="0"/>
              </a:rPr>
              <a:t>Schools have been partially closed for a little while, but they will be open again for everyone when it is safe. We will let you know when this will happen.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51" y="3266215"/>
            <a:ext cx="3792082" cy="379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3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What has stayed the same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Lots of things have stayed the same, so you don’t need to worry.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can still go out for walks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still live in the same place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still have all our things around us.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 still have people to love and care for us.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755" y="1922712"/>
            <a:ext cx="2425337" cy="242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7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How we are going to stay safe in school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351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Coronavirus is passed from person to person, so for a while we have to stop doing some things like:-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280"/>
            <a:ext cx="1093792" cy="10937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67465" y="3662787"/>
            <a:ext cx="2387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Twinkl Cursive Looped" panose="02000000000000000000" pitchFamily="2" charset="0"/>
              </a:rPr>
              <a:t>Shaking hands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272" y="2467414"/>
            <a:ext cx="1119577" cy="11195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68" y="2457800"/>
            <a:ext cx="1119577" cy="11195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84784" y="3473958"/>
            <a:ext cx="3108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Twinkl Cursive Looped" panose="02000000000000000000" pitchFamily="2" charset="0"/>
              </a:rPr>
              <a:t>Being really close to </a:t>
            </a:r>
          </a:p>
          <a:p>
            <a:pPr algn="ctr"/>
            <a:r>
              <a:rPr lang="en-GB" sz="2400" b="1" dirty="0">
                <a:latin typeface="Twinkl Cursive Looped" panose="02000000000000000000" pitchFamily="2" charset="0"/>
              </a:rPr>
              <a:t>other people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66" y="2286912"/>
            <a:ext cx="1119577" cy="111957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65" y="2299428"/>
            <a:ext cx="1119577" cy="11195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23454" y="3662787"/>
            <a:ext cx="3017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Twinkl Cursive Looped" panose="02000000000000000000" pitchFamily="2" charset="0"/>
              </a:rPr>
              <a:t>Hugging our friends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37" y="2467414"/>
            <a:ext cx="1119577" cy="111957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251" y="2475102"/>
            <a:ext cx="1119577" cy="1119577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51374" y="3662787"/>
            <a:ext cx="2585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Twinkl Cursive Looped" panose="02000000000000000000" pitchFamily="2" charset="0"/>
              </a:rPr>
              <a:t>Giving high fives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68" y="2467414"/>
            <a:ext cx="1119577" cy="111957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22" y="2487230"/>
            <a:ext cx="1119577" cy="1119577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743826" y="5995882"/>
            <a:ext cx="2860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Twinkl Cursive Looped" panose="02000000000000000000" pitchFamily="2" charset="0"/>
              </a:rPr>
              <a:t>Wave to each other</a:t>
            </a: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76" y="4855064"/>
            <a:ext cx="1119577" cy="111957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83" y="4918448"/>
            <a:ext cx="1119577" cy="1119577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355121" y="5968189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Twinkl Cursive Looped" panose="02000000000000000000" pitchFamily="2" charset="0"/>
              </a:rPr>
              <a:t>Hug ourselves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295" y="4781143"/>
            <a:ext cx="1119577" cy="111957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295" y="4918447"/>
            <a:ext cx="1119577" cy="1119577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9634055" y="5986581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Twinkl Cursive Looped" panose="02000000000000000000" pitchFamily="2" charset="0"/>
              </a:rPr>
              <a:t>Smile lots 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180" y="4845972"/>
            <a:ext cx="1119577" cy="1119577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7848" y="4918446"/>
            <a:ext cx="1119577" cy="1119577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7248262" y="5912660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Twinkl Cursive Looped" panose="02000000000000000000" pitchFamily="2" charset="0"/>
              </a:rPr>
              <a:t>Thumbs Up</a:t>
            </a: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514" y="4855064"/>
            <a:ext cx="1119577" cy="1119577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513" y="4918446"/>
            <a:ext cx="1119577" cy="1119577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4153878" y="4221938"/>
            <a:ext cx="388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Twinkl Cursive Looped" panose="02000000000000000000" pitchFamily="2" charset="0"/>
              </a:rPr>
              <a:t>Instead we can...</a:t>
            </a:r>
          </a:p>
        </p:txBody>
      </p:sp>
    </p:spTree>
    <p:extLst>
      <p:ext uri="{BB962C8B-B14F-4D97-AF65-F5344CB8AC3E}">
        <p14:creationId xmlns:p14="http://schemas.microsoft.com/office/powerpoint/2010/main" val="321912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1" grpId="0"/>
      <p:bldP spid="68" grpId="0"/>
      <p:bldP spid="65" grpId="0"/>
      <p:bldP spid="62" grpId="0"/>
      <p:bldP spid="59" grpId="0"/>
      <p:bldP spid="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51729D11678E429648837872C85F6D" ma:contentTypeVersion="13" ma:contentTypeDescription="Create a new document." ma:contentTypeScope="" ma:versionID="a621c209c5566c6699d37c539f0b5553">
  <xsd:schema xmlns:xsd="http://www.w3.org/2001/XMLSchema" xmlns:xs="http://www.w3.org/2001/XMLSchema" xmlns:p="http://schemas.microsoft.com/office/2006/metadata/properties" xmlns:ns3="880c68e1-a2d2-4cb8-855b-f40ae721266f" xmlns:ns4="bf6d540c-eb65-429b-863a-aa9b9da9e7a0" targetNamespace="http://schemas.microsoft.com/office/2006/metadata/properties" ma:root="true" ma:fieldsID="04e6d3bbad41660aea44fdc4c25894bb" ns3:_="" ns4:_="">
    <xsd:import namespace="880c68e1-a2d2-4cb8-855b-f40ae721266f"/>
    <xsd:import namespace="bf6d540c-eb65-429b-863a-aa9b9da9e7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c68e1-a2d2-4cb8-855b-f40ae72126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6d540c-eb65-429b-863a-aa9b9da9e7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6C4013-6B82-49A2-8A4B-B815C39E2A18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880c68e1-a2d2-4cb8-855b-f40ae721266f"/>
    <ds:schemaRef ds:uri="http://schemas.microsoft.com/office/infopath/2007/PartnerControls"/>
    <ds:schemaRef ds:uri="http://purl.org/dc/dcmitype/"/>
    <ds:schemaRef ds:uri="bf6d540c-eb65-429b-863a-aa9b9da9e7a0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FAF82CB-EBBB-4BD0-A767-9DDCF6AA03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0c68e1-a2d2-4cb8-855b-f40ae721266f"/>
    <ds:schemaRef ds:uri="bf6d540c-eb65-429b-863a-aa9b9da9e7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FBBB47-A8E1-44F4-A401-7C7557D3F6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645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Twinkl Cursive Looped</vt:lpstr>
      <vt:lpstr>Office Theme</vt:lpstr>
      <vt:lpstr>Hello There</vt:lpstr>
      <vt:lpstr>How many rainbows can you find? </vt:lpstr>
      <vt:lpstr>PowerPoint Presentation</vt:lpstr>
      <vt:lpstr>What changes have there been?</vt:lpstr>
      <vt:lpstr>Things that are different</vt:lpstr>
      <vt:lpstr>Things that are the same</vt:lpstr>
      <vt:lpstr>What’s happening now</vt:lpstr>
      <vt:lpstr>What has stayed the same</vt:lpstr>
      <vt:lpstr>How we are going to stay safe in school</vt:lpstr>
      <vt:lpstr>How we are going to stay safe in school</vt:lpstr>
      <vt:lpstr>During lockdown there has been lots of people working hard to keep us all safe and healthy – can you think of any more?</vt:lpstr>
      <vt:lpstr>Do you have any worries or fears? </vt:lpstr>
      <vt:lpstr>You don’t need to feel worried because:- </vt:lpstr>
      <vt:lpstr>When you arrive/leave school</vt:lpstr>
      <vt:lpstr>Keep an eye on our t-shirts or badges </vt:lpstr>
      <vt:lpstr>We can’t wait to see you very soon!! </vt:lpstr>
    </vt:vector>
  </TitlesOfParts>
  <Company>GHS (UK)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There</dc:title>
  <dc:creator>Rebecca Court</dc:creator>
  <cp:lastModifiedBy>Lynn Britton</cp:lastModifiedBy>
  <cp:revision>34</cp:revision>
  <dcterms:created xsi:type="dcterms:W3CDTF">2020-05-15T18:22:04Z</dcterms:created>
  <dcterms:modified xsi:type="dcterms:W3CDTF">2020-05-19T23:22:10Z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0x0101002751729D11678E429648837872C85F6D</vt:lpwstr>
  </property>
</Properties>
</file>