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Reception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Reception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07D495-C918-4E1B-9D9B-7056F03CE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178" y="1798070"/>
            <a:ext cx="11369905" cy="457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Reception Autumn Scheme of Learning</vt:lpstr>
      <vt:lpstr>Reception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20</cp:revision>
  <dcterms:created xsi:type="dcterms:W3CDTF">2021-09-27T19:19:11Z</dcterms:created>
  <dcterms:modified xsi:type="dcterms:W3CDTF">2021-10-12T09:40:21Z</dcterms:modified>
</cp:coreProperties>
</file>