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21/12/2021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Reception Spring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Reception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A6097F-F5CF-47DB-8E01-03F9DFC8C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27" y="1744717"/>
            <a:ext cx="9667946" cy="463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Reception Spring Scheme of Learning</vt:lpstr>
      <vt:lpstr>Reception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22</cp:revision>
  <dcterms:created xsi:type="dcterms:W3CDTF">2021-09-27T19:19:11Z</dcterms:created>
  <dcterms:modified xsi:type="dcterms:W3CDTF">2021-12-21T10:25:12Z</dcterms:modified>
</cp:coreProperties>
</file>