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21/12/2021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1 Spring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5D2ED7-5EDE-4AA8-B7FA-1CB4A323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37" y="2786058"/>
            <a:ext cx="11153103" cy="27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3AAE8A-FD82-4ED7-96B9-9D53B6046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175" y="2266941"/>
            <a:ext cx="9865217" cy="329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13FAF1-A48E-4A8D-9FD0-3B9D71237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977" y="2124065"/>
            <a:ext cx="9601200" cy="346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E845D8-7CA3-411C-99EC-FD4898577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995" y="2962271"/>
            <a:ext cx="9047408" cy="20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256977-A236-4317-8439-A6162049E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282" y="2552693"/>
            <a:ext cx="9311425" cy="265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17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Year 1 Spring Scheme of Learning</vt:lpstr>
      <vt:lpstr>Year 1</vt:lpstr>
      <vt:lpstr>Year 1</vt:lpstr>
      <vt:lpstr>Year 1</vt:lpstr>
      <vt:lpstr>Year 1</vt:lpstr>
      <vt:lpstr>Year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28</cp:revision>
  <dcterms:created xsi:type="dcterms:W3CDTF">2021-09-27T19:19:11Z</dcterms:created>
  <dcterms:modified xsi:type="dcterms:W3CDTF">2021-12-21T10:21:48Z</dcterms:modified>
</cp:coreProperties>
</file>