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2 Spring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60704C-3867-4088-B285-522686297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038" y="2757482"/>
            <a:ext cx="10612190" cy="238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FF467D-3160-4776-809D-3320F2BC99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144" y="1725769"/>
            <a:ext cx="9646276" cy="495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B195F5-81C0-4030-829A-3E870246B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069" y="2514593"/>
            <a:ext cx="9227713" cy="2701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39D86F-8015-403A-9695-95EE5212D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13" y="1666861"/>
            <a:ext cx="9963994" cy="428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794DD-8FB5-4E3A-BFC3-26DC9FB236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279" y="1609711"/>
            <a:ext cx="9459532" cy="4610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17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Year 2 Spring Scheme of Learning</vt:lpstr>
      <vt:lpstr>Year 2</vt:lpstr>
      <vt:lpstr>Year 2</vt:lpstr>
      <vt:lpstr>Year 2</vt:lpstr>
      <vt:lpstr>Year 2</vt:lpstr>
      <vt:lpstr>Year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26</cp:revision>
  <dcterms:created xsi:type="dcterms:W3CDTF">2021-09-27T19:19:11Z</dcterms:created>
  <dcterms:modified xsi:type="dcterms:W3CDTF">2021-12-20T18:39:08Z</dcterms:modified>
</cp:coreProperties>
</file>