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20/12/2021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5 Spring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98BE40-8DAA-4409-977B-8A0468E50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93" y="2757482"/>
            <a:ext cx="10947042" cy="214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B8A82E-05D3-4D62-84FB-A51B4976C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62" y="1923393"/>
            <a:ext cx="11697276" cy="472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7AA484-76E4-447F-BEFC-DCEBF5333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517" y="2007476"/>
            <a:ext cx="9569669" cy="416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A1A7F3-BB35-4797-9D4F-69FF25353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03" y="1828788"/>
            <a:ext cx="10148552" cy="4230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DFB3B1-38E5-483B-912E-3BCB07722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85" y="1995477"/>
            <a:ext cx="9408016" cy="386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17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Year 5 Spring Scheme of Learning</vt:lpstr>
      <vt:lpstr>Year 5</vt:lpstr>
      <vt:lpstr>Year 5</vt:lpstr>
      <vt:lpstr>Year 5</vt:lpstr>
      <vt:lpstr>Year 5</vt:lpstr>
      <vt:lpstr>Year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22</cp:revision>
  <dcterms:created xsi:type="dcterms:W3CDTF">2021-09-27T19:19:11Z</dcterms:created>
  <dcterms:modified xsi:type="dcterms:W3CDTF">2021-12-20T11:35:19Z</dcterms:modified>
</cp:coreProperties>
</file>