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7" r:id="rId5"/>
    <p:sldId id="268" r:id="rId6"/>
    <p:sldId id="265" r:id="rId7"/>
    <p:sldId id="266" r:id="rId8"/>
    <p:sldId id="40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3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4F03C-54BE-41F8-A5B2-7A1494B84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08C2CF-0308-40ED-9756-9DD8CE9F8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975DF-7CE4-40DB-B59E-F61E1EC9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96DC7-9024-4582-B9AF-E3EA70A65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BACBB-D5CA-41F5-951A-BE6A74696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9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B5090-C5B3-49A2-9C25-817B0A6A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7C161-C4B1-43C7-905B-D84083800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F8923-A043-42CC-ABB9-14BB19664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A8482-B12B-4CED-A840-4753044A8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1ABAE-59AD-49EE-81DD-473C3DB38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00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0A82FC-72EE-4694-B92F-2BB5A69A44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8089D-26DA-4553-903A-B707FF036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E9A1F-65B3-421D-9F7A-B9B179891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49377-4092-4472-97B7-BA633F84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58547-2155-415F-86C5-C1F7869F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47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35ED9-8EFA-48EB-9703-5A20C36A6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99AF5-EB10-4D05-8199-4F535CED7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93085-B196-4941-B729-C45FF22B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B9496-F98D-4A21-81EE-B50541F5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D1FDD-760E-4646-A5D8-F857391E3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20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C7B7-9E75-440B-96AC-0453B952E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B22BA-7B38-4A4F-96A5-B184B884E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25E53-D0D2-43CA-9FDE-2110529F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17A44-F59E-4767-8F84-49EF3198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B57E9-8448-4EB4-9A2A-25CE71B7C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87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9D900-F299-4D15-B11A-F920623B5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FB8C7-5B55-47BC-BA24-C246A4833D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7EF66-FE5C-41D6-9C63-B1C1AC873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39223-FBAD-48D0-9A09-B4BC90FB0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A6C57-A358-4011-94AB-CC3D0B6A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A9FEF5-4A9F-4602-ABDC-1220ED11A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108E-E66A-4E79-9C74-91016995B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8E5B2-4679-4B6D-B538-1C9B8871E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E0AAE-14BE-4ADD-A464-7ADA29395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92CD0-F3C7-4DDD-BE4C-FAE6856A04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5640EB-D446-4D0B-AEDB-1CDE3B5682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09671-7D56-4DDA-81EC-5D8C20737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AE73AC-F4EA-47EB-9A2E-A3F7DF4D6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8FBC22-0AA2-48D6-A5F8-D9C9E3CE3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16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2FAC2-6F5C-415E-8386-FBADD6E55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A433A9-5903-4F76-8601-08BC3BF6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96CFE-3CCC-4382-BB03-4369B8AE2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4726CD-C79B-4033-B864-AE4624A51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29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32C51-EEA5-40CD-9B0C-E862430B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583D9-643F-49D8-BC55-44DD60875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79659C-216E-4EE1-9526-FB02A792B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64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D66DB-4BA0-4904-A116-3CDF86A3C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7F77B-C8D9-43E4-9AB1-0199B0FEF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B2ED54-9C1B-499B-AFD3-1AE887C62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E79E8-A0B2-4EC3-AE0A-4016E7552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088F9B-60E6-49AD-9B72-916A2CF4B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8DFF-A1B1-4B0C-A531-923A13EF7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8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8AA98-856D-4275-97F5-67231FDC8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A2DD1B-9360-4502-AB4D-B2A6BEB2E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F568DB-8FA8-4755-A1FE-A710FA415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07207-71B5-4763-BDAB-E560CA25F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F39FF-2D80-4578-837C-2E861094E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62033-7E08-4128-A9C0-E757787BD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68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84D1C0-979C-49B8-A849-5E2D5670E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DC1A7-CCB9-4226-AE51-C62FEE3EF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C6909-B185-4E45-9BBD-9AE23580C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95563-73F0-4868-ABE8-51350BA70BDB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28973-3940-48EE-A160-C84E467A2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7F898-010C-4709-8775-8B3CD6F9B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70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rgbClr val="FFFFFF"/>
                </a:solidFill>
              </a:rPr>
              <a:t> Year 6 Autumn Scheme of Learning</a:t>
            </a:r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endParaRPr lang="en-GB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84B5064C-B284-47E0-BCFC-57ECA5EA2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79" y="483474"/>
            <a:ext cx="3147848" cy="252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17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4000" dirty="0">
                <a:solidFill>
                  <a:srgbClr val="FFFFFF"/>
                </a:solidFill>
              </a:rPr>
              <a:t>Year 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6EB692-0DD3-4176-AAEC-A4576C0764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642" y="2643182"/>
            <a:ext cx="10129234" cy="250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378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A3095F-3F58-4C21-828E-209F4A068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991" y="1965142"/>
            <a:ext cx="11946017" cy="381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49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8CCBC3-C277-4BDA-AE6A-EC236BBA2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231" y="1822348"/>
            <a:ext cx="11088710" cy="464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0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899277-16B7-417B-90AD-49899298B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868" y="1899634"/>
            <a:ext cx="10625070" cy="462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21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DA6925-6E88-42C8-9FEC-2BA88B3F1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714" y="1880315"/>
            <a:ext cx="10710968" cy="4346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766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80E4D0-8F9B-47DD-84C9-2B223EC56F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276" y="2243129"/>
            <a:ext cx="10599313" cy="350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337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4000">
                <a:solidFill>
                  <a:srgbClr val="FFFFFF"/>
                </a:solidFill>
              </a:rPr>
              <a:t>Year 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5318E9-4BC1-4A70-9B47-A9AEF802C2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225" y="3017141"/>
            <a:ext cx="11327549" cy="235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555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2361</TotalTime>
  <Words>21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Year 6 Autumn Scheme of Learning</vt:lpstr>
      <vt:lpstr>Year 6</vt:lpstr>
      <vt:lpstr>Year 6</vt:lpstr>
      <vt:lpstr>Year 6</vt:lpstr>
      <vt:lpstr>Year 6</vt:lpstr>
      <vt:lpstr>Year 6</vt:lpstr>
      <vt:lpstr>Year 6</vt:lpstr>
      <vt:lpstr>Year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Upper Key Stage 2 (Years 5 and 6) Autumn Schemes of Learning</dc:title>
  <dc:creator>Ian Hudspith</dc:creator>
  <cp:lastModifiedBy>Ian Hudspith</cp:lastModifiedBy>
  <cp:revision>18</cp:revision>
  <dcterms:created xsi:type="dcterms:W3CDTF">2021-09-27T19:19:11Z</dcterms:created>
  <dcterms:modified xsi:type="dcterms:W3CDTF">2021-10-09T08:20:30Z</dcterms:modified>
</cp:coreProperties>
</file>