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8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7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9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2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66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7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74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14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7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6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E884-F4DB-4F45-BED6-6BB2E1B38DA9}" type="datetimeFigureOut">
              <a:rPr lang="en-GB" smtClean="0"/>
              <a:t>22/12/2022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C992-FEE0-4939-AC05-2979FE427D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97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Liturgical Seasons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74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b="1" dirty="0" smtClean="0">
                <a:solidFill>
                  <a:srgbClr val="FFC000"/>
                </a:solidFill>
              </a:rPr>
              <a:t>Pentecost</a:t>
            </a:r>
            <a:endParaRPr lang="en-GB" sz="7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en-GB" sz="6000" dirty="0" smtClean="0"/>
              <a:t>good news</a:t>
            </a:r>
          </a:p>
          <a:p>
            <a:pPr marL="0" indent="0">
              <a:buNone/>
            </a:pPr>
            <a:r>
              <a:rPr lang="en-GB" sz="6000" dirty="0" smtClean="0"/>
              <a:t>     tell</a:t>
            </a:r>
          </a:p>
          <a:p>
            <a:pPr marL="0" indent="0">
              <a:buNone/>
            </a:pPr>
            <a:r>
              <a:rPr lang="en-GB" sz="6000" dirty="0" smtClean="0"/>
              <a:t>     Pentecost</a:t>
            </a:r>
          </a:p>
          <a:p>
            <a:pPr marL="0" indent="0">
              <a:buNone/>
            </a:pPr>
            <a:r>
              <a:rPr lang="en-GB" sz="6000" dirty="0" smtClean="0"/>
              <a:t> promise</a:t>
            </a:r>
          </a:p>
          <a:p>
            <a:pPr marL="0" indent="0">
              <a:buNone/>
            </a:pPr>
            <a:r>
              <a:rPr lang="en-GB" sz="6000" dirty="0" smtClean="0"/>
              <a:t> </a:t>
            </a:r>
            <a:r>
              <a:rPr lang="en-GB" sz="6000" dirty="0"/>
              <a:t>Holy </a:t>
            </a:r>
            <a:r>
              <a:rPr lang="en-GB" sz="6000" dirty="0" smtClean="0"/>
              <a:t>Spirit                           alleluia</a:t>
            </a:r>
          </a:p>
          <a:p>
            <a:pPr marL="0" indent="0">
              <a:buNone/>
            </a:pPr>
            <a:r>
              <a:rPr lang="en-GB" sz="6000" dirty="0" smtClean="0"/>
              <a:t>                                    litany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6165304"/>
            <a:ext cx="62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EYFS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29000"/>
            <a:ext cx="1517214" cy="126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36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rgbClr val="FFC000"/>
                </a:solidFill>
              </a:rPr>
              <a:t>Pentecost</a:t>
            </a:r>
            <a:endParaRPr lang="en-GB" sz="66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message</a:t>
            </a:r>
          </a:p>
          <a:p>
            <a:pPr marL="0" indent="0">
              <a:buNone/>
            </a:pPr>
            <a:r>
              <a:rPr lang="en-GB" dirty="0" smtClean="0"/>
              <a:t> risen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Holy </a:t>
            </a:r>
            <a:r>
              <a:rPr lang="en-GB" dirty="0" smtClean="0"/>
              <a:t>Spirit ascension witnesses blessing Pentecost promise</a:t>
            </a:r>
          </a:p>
          <a:p>
            <a:pPr marL="0" indent="0">
              <a:buNone/>
            </a:pPr>
            <a:r>
              <a:rPr lang="en-GB" dirty="0" smtClean="0"/>
              <a:t> good news </a:t>
            </a:r>
            <a:r>
              <a:rPr lang="en-GB" dirty="0"/>
              <a:t>spread the </a:t>
            </a:r>
            <a:r>
              <a:rPr lang="en-GB" dirty="0" smtClean="0"/>
              <a:t>word</a:t>
            </a:r>
          </a:p>
          <a:p>
            <a:pPr marL="0" indent="0">
              <a:buNone/>
            </a:pPr>
            <a:r>
              <a:rPr lang="en-GB" dirty="0" smtClean="0"/>
              <a:t>holiday</a:t>
            </a:r>
          </a:p>
          <a:p>
            <a:pPr marL="0" indent="0">
              <a:buNone/>
            </a:pPr>
            <a:r>
              <a:rPr lang="en-GB" dirty="0" smtClean="0"/>
              <a:t> holyday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birthday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church </a:t>
            </a:r>
          </a:p>
          <a:p>
            <a:pPr marL="0" indent="0">
              <a:buNone/>
            </a:pPr>
            <a:r>
              <a:rPr lang="en-GB" dirty="0" smtClean="0"/>
              <a:t>Apostles</a:t>
            </a:r>
          </a:p>
          <a:p>
            <a:pPr marL="0" indent="0">
              <a:buNone/>
            </a:pPr>
            <a:r>
              <a:rPr lang="en-GB" dirty="0" smtClean="0"/>
              <a:t>promise </a:t>
            </a:r>
          </a:p>
          <a:p>
            <a:pPr marL="0" indent="0">
              <a:buNone/>
            </a:pPr>
            <a:r>
              <a:rPr lang="en-GB" dirty="0" smtClean="0"/>
              <a:t> guide resurrection</a:t>
            </a:r>
            <a:r>
              <a:rPr lang="en-GB" dirty="0"/>
              <a:t>, alleluia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tongues </a:t>
            </a:r>
            <a:r>
              <a:rPr lang="en-GB" dirty="0"/>
              <a:t>of fire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gift </a:t>
            </a:r>
            <a:r>
              <a:rPr lang="en-GB" dirty="0"/>
              <a:t>of the Holy </a:t>
            </a:r>
            <a:r>
              <a:rPr lang="en-GB" dirty="0" smtClean="0"/>
              <a:t>Spirit</a:t>
            </a:r>
          </a:p>
          <a:p>
            <a:pPr marL="0" indent="0">
              <a:buNone/>
            </a:pPr>
            <a:r>
              <a:rPr lang="en-GB" dirty="0" smtClean="0"/>
              <a:t> good news</a:t>
            </a:r>
          </a:p>
          <a:p>
            <a:pPr marL="0" indent="0">
              <a:buNone/>
            </a:pPr>
            <a:r>
              <a:rPr lang="en-GB" dirty="0" smtClean="0"/>
              <a:t> joy</a:t>
            </a:r>
          </a:p>
          <a:p>
            <a:pPr marL="0" indent="0">
              <a:buNone/>
            </a:pPr>
            <a:r>
              <a:rPr lang="en-GB" dirty="0" smtClean="0"/>
              <a:t> life</a:t>
            </a:r>
          </a:p>
          <a:p>
            <a:pPr marL="0" indent="0">
              <a:buNone/>
            </a:pPr>
            <a:r>
              <a:rPr lang="en-GB" dirty="0" smtClean="0"/>
              <a:t> peace  happiness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61653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5-7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88640"/>
            <a:ext cx="1690032" cy="140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17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FFC000"/>
                </a:solidFill>
              </a:rPr>
              <a:t>Pentecost</a:t>
            </a:r>
            <a:endParaRPr lang="en-GB" sz="60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fire</a:t>
            </a:r>
          </a:p>
          <a:p>
            <a:pPr marL="0" indent="0">
              <a:buNone/>
            </a:pPr>
            <a:r>
              <a:rPr lang="en-GB" dirty="0" smtClean="0"/>
              <a:t>wind</a:t>
            </a:r>
          </a:p>
          <a:p>
            <a:pPr marL="0" indent="0">
              <a:buNone/>
            </a:pPr>
            <a:r>
              <a:rPr lang="en-GB" dirty="0" smtClean="0"/>
              <a:t> power</a:t>
            </a:r>
          </a:p>
          <a:p>
            <a:pPr marL="0" indent="0">
              <a:buNone/>
            </a:pPr>
            <a:r>
              <a:rPr lang="en-GB" dirty="0" smtClean="0"/>
              <a:t> energy</a:t>
            </a:r>
          </a:p>
          <a:p>
            <a:pPr marL="0" indent="0">
              <a:buNone/>
            </a:pPr>
            <a:r>
              <a:rPr lang="en-GB" dirty="0" smtClean="0"/>
              <a:t> Ascension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gifts,</a:t>
            </a:r>
          </a:p>
          <a:p>
            <a:pPr marL="0" indent="0">
              <a:buNone/>
            </a:pPr>
            <a:r>
              <a:rPr lang="en-GB" dirty="0"/>
              <a:t>Holy </a:t>
            </a:r>
            <a:r>
              <a:rPr lang="en-GB" dirty="0" smtClean="0"/>
              <a:t>Spirit</a:t>
            </a:r>
          </a:p>
          <a:p>
            <a:pPr marL="0" indent="0">
              <a:buNone/>
            </a:pPr>
            <a:r>
              <a:rPr lang="en-GB" dirty="0" smtClean="0"/>
              <a:t>rosary</a:t>
            </a:r>
          </a:p>
          <a:p>
            <a:pPr marL="0" indent="0">
              <a:buNone/>
            </a:pPr>
            <a:r>
              <a:rPr lang="en-GB" dirty="0" smtClean="0"/>
              <a:t>glorious mysteries  wisdom understanding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right </a:t>
            </a:r>
            <a:r>
              <a:rPr lang="en-GB" dirty="0" smtClean="0"/>
              <a:t>judgement courage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knowledge</a:t>
            </a:r>
          </a:p>
          <a:p>
            <a:pPr marL="0" indent="0">
              <a:buNone/>
            </a:pPr>
            <a:r>
              <a:rPr lang="en-GB" dirty="0"/>
              <a:t>awe and </a:t>
            </a:r>
            <a:r>
              <a:rPr lang="en-GB" dirty="0" smtClean="0"/>
              <a:t>wonder </a:t>
            </a:r>
            <a:r>
              <a:rPr lang="en-GB" dirty="0"/>
              <a:t>reverence</a:t>
            </a:r>
          </a:p>
          <a:p>
            <a:pPr marL="0" indent="0">
              <a:buNone/>
            </a:pPr>
            <a:r>
              <a:rPr lang="en-GB" dirty="0" smtClean="0"/>
              <a:t>resurrection Journeys </a:t>
            </a:r>
            <a:r>
              <a:rPr lang="en-GB" dirty="0"/>
              <a:t>of St </a:t>
            </a:r>
            <a:r>
              <a:rPr lang="en-GB" dirty="0" smtClean="0"/>
              <a:t>Paul</a:t>
            </a:r>
          </a:p>
          <a:p>
            <a:pPr marL="0" indent="0">
              <a:buNone/>
            </a:pPr>
            <a:r>
              <a:rPr lang="en-GB" dirty="0" smtClean="0"/>
              <a:t>good news</a:t>
            </a:r>
          </a:p>
          <a:p>
            <a:pPr marL="0" indent="0">
              <a:buNone/>
            </a:pPr>
            <a:r>
              <a:rPr lang="en-GB" dirty="0" smtClean="0"/>
              <a:t> Holy Spirit</a:t>
            </a:r>
          </a:p>
          <a:p>
            <a:pPr marL="0" indent="0">
              <a:buNone/>
            </a:pPr>
            <a:r>
              <a:rPr lang="en-GB" dirty="0" smtClean="0"/>
              <a:t> feast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‘Share the Gospel’</a:t>
            </a:r>
          </a:p>
          <a:p>
            <a:pPr marL="0" indent="0">
              <a:buNone/>
            </a:pPr>
            <a:r>
              <a:rPr lang="en-GB" dirty="0" smtClean="0"/>
              <a:t>Baptism </a:t>
            </a:r>
          </a:p>
          <a:p>
            <a:pPr marL="0" indent="0">
              <a:buNone/>
            </a:pPr>
            <a:r>
              <a:rPr lang="en-GB" dirty="0" smtClean="0"/>
              <a:t>Confirmation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mission</a:t>
            </a:r>
          </a:p>
          <a:p>
            <a:pPr marL="0" indent="0">
              <a:buNone/>
            </a:pPr>
            <a:r>
              <a:rPr lang="en-GB" dirty="0"/>
              <a:t>‘I will be with you...’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61653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7-9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18127"/>
            <a:ext cx="23431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rgbClr val="FFC000"/>
                </a:solidFill>
              </a:rPr>
              <a:t>Pentecost</a:t>
            </a:r>
            <a:endParaRPr lang="en-GB" sz="66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Transformation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transform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energy</a:t>
            </a:r>
          </a:p>
          <a:p>
            <a:pPr marL="0" indent="0">
              <a:buNone/>
            </a:pPr>
            <a:r>
              <a:rPr lang="en-GB" dirty="0" smtClean="0"/>
              <a:t> wind</a:t>
            </a:r>
          </a:p>
          <a:p>
            <a:pPr marL="0" indent="0">
              <a:buNone/>
            </a:pPr>
            <a:r>
              <a:rPr lang="en-GB" dirty="0" smtClean="0"/>
              <a:t> fire</a:t>
            </a:r>
          </a:p>
          <a:p>
            <a:pPr marL="0" indent="0">
              <a:buNone/>
            </a:pPr>
            <a:r>
              <a:rPr lang="en-GB" dirty="0" smtClean="0"/>
              <a:t> Holy Spirit</a:t>
            </a:r>
          </a:p>
          <a:p>
            <a:pPr marL="0" indent="0">
              <a:buNone/>
            </a:pPr>
            <a:r>
              <a:rPr lang="en-GB" dirty="0" smtClean="0"/>
              <a:t> change</a:t>
            </a:r>
          </a:p>
          <a:p>
            <a:pPr marL="0" indent="0">
              <a:buNone/>
            </a:pPr>
            <a:r>
              <a:rPr lang="en-GB" dirty="0" smtClean="0"/>
              <a:t> gift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fruits of the </a:t>
            </a:r>
            <a:r>
              <a:rPr lang="en-GB" dirty="0" smtClean="0"/>
              <a:t>spirit disciples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Emmaus</a:t>
            </a:r>
          </a:p>
          <a:p>
            <a:pPr marL="0" indent="0">
              <a:buNone/>
            </a:pPr>
            <a:r>
              <a:rPr lang="en-GB" dirty="0"/>
              <a:t>love joy </a:t>
            </a:r>
            <a:r>
              <a:rPr lang="en-GB" dirty="0" smtClean="0"/>
              <a:t>peace patience kindness goodness </a:t>
            </a:r>
            <a:r>
              <a:rPr lang="en-GB" dirty="0"/>
              <a:t>faithfulness </a:t>
            </a:r>
            <a:r>
              <a:rPr lang="en-GB" dirty="0" smtClean="0"/>
              <a:t>humility  self </a:t>
            </a:r>
            <a:r>
              <a:rPr lang="en-GB" dirty="0"/>
              <a:t>– </a:t>
            </a:r>
            <a:r>
              <a:rPr lang="en-GB" dirty="0" smtClean="0"/>
              <a:t>control</a:t>
            </a:r>
          </a:p>
          <a:p>
            <a:pPr marL="0" indent="0">
              <a:buNone/>
            </a:pPr>
            <a:r>
              <a:rPr lang="en-GB" dirty="0" smtClean="0"/>
              <a:t>power </a:t>
            </a:r>
            <a:r>
              <a:rPr lang="en-GB" dirty="0"/>
              <a:t>of the Holy </a:t>
            </a:r>
            <a:r>
              <a:rPr lang="en-GB" dirty="0" smtClean="0"/>
              <a:t>Spirit </a:t>
            </a:r>
          </a:p>
          <a:p>
            <a:pPr marL="0" indent="0">
              <a:buNone/>
            </a:pPr>
            <a:r>
              <a:rPr lang="en-GB" dirty="0" smtClean="0"/>
              <a:t>Ascension</a:t>
            </a:r>
          </a:p>
          <a:p>
            <a:pPr marL="0" indent="0">
              <a:buNone/>
            </a:pPr>
            <a:r>
              <a:rPr lang="en-GB" dirty="0" smtClean="0"/>
              <a:t> witnesses </a:t>
            </a:r>
          </a:p>
          <a:p>
            <a:pPr marL="0" indent="0">
              <a:buNone/>
            </a:pPr>
            <a:r>
              <a:rPr lang="en-GB" dirty="0" smtClean="0"/>
              <a:t>martyrs</a:t>
            </a:r>
          </a:p>
          <a:p>
            <a:pPr marL="0" indent="0">
              <a:buNone/>
            </a:pPr>
            <a:r>
              <a:rPr lang="en-GB" dirty="0" smtClean="0"/>
              <a:t> courage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truth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Inspiration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Good </a:t>
            </a:r>
            <a:r>
              <a:rPr lang="en-GB" dirty="0" smtClean="0"/>
              <a:t>News </a:t>
            </a:r>
          </a:p>
          <a:p>
            <a:pPr marL="0" indent="0">
              <a:buNone/>
            </a:pPr>
            <a:r>
              <a:rPr lang="en-GB" dirty="0" smtClean="0"/>
              <a:t>  Baptism </a:t>
            </a:r>
          </a:p>
          <a:p>
            <a:pPr marL="0" indent="0">
              <a:buNone/>
            </a:pPr>
            <a:r>
              <a:rPr lang="en-GB" dirty="0" smtClean="0"/>
              <a:t> Stephen </a:t>
            </a:r>
          </a:p>
          <a:p>
            <a:pPr marL="0" indent="0">
              <a:buNone/>
            </a:pPr>
            <a:r>
              <a:rPr lang="en-GB" dirty="0" smtClean="0"/>
              <a:t>Confirmation courage</a:t>
            </a:r>
          </a:p>
          <a:p>
            <a:pPr marL="0" indent="0">
              <a:buNone/>
            </a:pPr>
            <a:r>
              <a:rPr lang="en-GB" dirty="0" smtClean="0"/>
              <a:t>good deeds</a:t>
            </a:r>
          </a:p>
          <a:p>
            <a:pPr marL="0" indent="0">
              <a:buNone/>
            </a:pPr>
            <a:r>
              <a:rPr lang="en-GB" dirty="0" smtClean="0"/>
              <a:t>power </a:t>
            </a:r>
            <a:r>
              <a:rPr lang="en-GB" dirty="0"/>
              <a:t>of the Holy Spirit</a:t>
            </a:r>
          </a:p>
          <a:p>
            <a:pPr marL="0" indent="0">
              <a:buNone/>
            </a:pPr>
            <a:r>
              <a:rPr lang="en-GB" dirty="0"/>
              <a:t>‘…and I will be with you always to the end of the age’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6165304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C000"/>
                </a:solidFill>
              </a:rPr>
              <a:t>9-11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672878"/>
            <a:ext cx="825937" cy="688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98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 numCol="3">
            <a:normAutofit/>
          </a:bodyPr>
          <a:lstStyle/>
          <a:p>
            <a:pPr marL="0" indent="0">
              <a:buNone/>
            </a:pPr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Advent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582341"/>
            <a:ext cx="8424936" cy="4524315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</a:rPr>
              <a:t>Birthday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Christmas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advent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Jesus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Mary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Joseph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swaddling manger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crib </a:t>
            </a:r>
          </a:p>
          <a:p>
            <a:pPr algn="ctr"/>
            <a:endParaRPr lang="en-GB" sz="4800" dirty="0">
              <a:solidFill>
                <a:prstClr val="black"/>
              </a:solidFill>
            </a:endParaRPr>
          </a:p>
          <a:p>
            <a:pPr algn="ctr"/>
            <a:endParaRPr lang="en-GB" sz="4800" dirty="0">
              <a:solidFill>
                <a:prstClr val="black"/>
              </a:solidFill>
            </a:endParaRPr>
          </a:p>
          <a:p>
            <a:pPr algn="ctr"/>
            <a:endParaRPr lang="en-GB" sz="4800" dirty="0">
              <a:solidFill>
                <a:prstClr val="black"/>
              </a:solidFill>
            </a:endParaRP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shepherds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Wise Men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</a:rPr>
              <a:t> wreath</a:t>
            </a: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0232" y="6165304"/>
            <a:ext cx="61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EYFS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35" y="3914589"/>
            <a:ext cx="2267322" cy="226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65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Advent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 numCol="3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waiting</a:t>
            </a:r>
          </a:p>
          <a:p>
            <a:pPr marL="0" indent="0">
              <a:buNone/>
            </a:pPr>
            <a:r>
              <a:rPr lang="en-GB" dirty="0" smtClean="0"/>
              <a:t> prepare</a:t>
            </a:r>
          </a:p>
          <a:p>
            <a:pPr marL="0" indent="0">
              <a:buNone/>
            </a:pPr>
            <a:r>
              <a:rPr lang="en-GB" dirty="0" smtClean="0"/>
              <a:t> messenger</a:t>
            </a:r>
          </a:p>
          <a:p>
            <a:pPr marL="0" indent="0">
              <a:buNone/>
            </a:pPr>
            <a:r>
              <a:rPr lang="en-GB" dirty="0" smtClean="0"/>
              <a:t> visit</a:t>
            </a:r>
          </a:p>
          <a:p>
            <a:pPr marL="0" indent="0">
              <a:buNone/>
            </a:pPr>
            <a:r>
              <a:rPr lang="en-GB" dirty="0" smtClean="0"/>
              <a:t> celebrate</a:t>
            </a:r>
          </a:p>
          <a:p>
            <a:pPr marL="0" indent="0">
              <a:buNone/>
            </a:pPr>
            <a:r>
              <a:rPr lang="en-GB" dirty="0" smtClean="0"/>
              <a:t> advent</a:t>
            </a:r>
          </a:p>
          <a:p>
            <a:pPr marL="0" indent="0">
              <a:buNone/>
            </a:pPr>
            <a:r>
              <a:rPr lang="en-GB" dirty="0" smtClean="0"/>
              <a:t> Jesus</a:t>
            </a:r>
          </a:p>
          <a:p>
            <a:pPr marL="0" indent="0">
              <a:buNone/>
            </a:pPr>
            <a:r>
              <a:rPr lang="en-GB" dirty="0" smtClean="0"/>
              <a:t> Mary</a:t>
            </a:r>
          </a:p>
          <a:p>
            <a:pPr marL="0" indent="0">
              <a:buNone/>
            </a:pPr>
            <a:r>
              <a:rPr lang="en-GB" dirty="0" smtClean="0"/>
              <a:t> Elizabeth</a:t>
            </a:r>
          </a:p>
          <a:p>
            <a:pPr marL="0" indent="0">
              <a:buNone/>
            </a:pPr>
            <a:r>
              <a:rPr lang="en-GB" dirty="0" smtClean="0"/>
              <a:t> Joseph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shepherds</a:t>
            </a:r>
          </a:p>
          <a:p>
            <a:pPr marL="0" indent="0">
              <a:buNone/>
            </a:pPr>
            <a:r>
              <a:rPr lang="en-GB" dirty="0" smtClean="0"/>
              <a:t> angels</a:t>
            </a:r>
          </a:p>
          <a:p>
            <a:pPr marL="0" indent="0">
              <a:buNone/>
            </a:pPr>
            <a:r>
              <a:rPr lang="en-GB" dirty="0" smtClean="0"/>
              <a:t> Christmas</a:t>
            </a:r>
          </a:p>
          <a:p>
            <a:pPr marL="0" indent="0">
              <a:buNone/>
            </a:pPr>
            <a:r>
              <a:rPr lang="en-GB" dirty="0" smtClean="0"/>
              <a:t> Bethlehem</a:t>
            </a:r>
          </a:p>
          <a:p>
            <a:pPr marL="0" indent="0">
              <a:buNone/>
            </a:pPr>
            <a:r>
              <a:rPr lang="en-GB" dirty="0" smtClean="0"/>
              <a:t> manger</a:t>
            </a:r>
          </a:p>
          <a:p>
            <a:pPr marL="0" indent="0">
              <a:buNone/>
            </a:pPr>
            <a:r>
              <a:rPr lang="en-GB" dirty="0" smtClean="0"/>
              <a:t> worship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wreath</a:t>
            </a:r>
          </a:p>
          <a:p>
            <a:pPr marL="0" indent="0">
              <a:buNone/>
            </a:pPr>
            <a:r>
              <a:rPr lang="en-GB" dirty="0" smtClean="0"/>
              <a:t> angel </a:t>
            </a:r>
          </a:p>
          <a:p>
            <a:pPr marL="0" indent="0">
              <a:buNone/>
            </a:pPr>
            <a:r>
              <a:rPr lang="en-GB" dirty="0" smtClean="0"/>
              <a:t>Gabriel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‘Son of God’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/>
              <a:t>Light of the world</a:t>
            </a:r>
            <a:r>
              <a:rPr lang="en-GB" dirty="0" smtClean="0"/>
              <a:t>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Nativity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Isaiah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messenger</a:t>
            </a:r>
          </a:p>
          <a:p>
            <a:pPr marL="0" indent="0">
              <a:buNone/>
            </a:pPr>
            <a:r>
              <a:rPr lang="en-GB" dirty="0" smtClean="0"/>
              <a:t> Annunciation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strong </a:t>
            </a:r>
            <a:r>
              <a:rPr lang="en-GB" dirty="0" smtClean="0"/>
              <a:t>friend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Powerful </a:t>
            </a:r>
            <a:r>
              <a:rPr lang="en-GB" dirty="0" smtClean="0"/>
              <a:t>God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Ever-loving </a:t>
            </a:r>
            <a:r>
              <a:rPr lang="en-GB" dirty="0" smtClean="0"/>
              <a:t>Father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Bringer of Peace.</a:t>
            </a:r>
          </a:p>
          <a:p>
            <a:pPr marL="0" indent="0">
              <a:buNone/>
            </a:pPr>
            <a:r>
              <a:rPr lang="en-GB" dirty="0" smtClean="0"/>
              <a:t> Visitation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797152"/>
            <a:ext cx="1403226" cy="140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62003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   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5-7</a:t>
            </a:r>
          </a:p>
        </p:txBody>
      </p:sp>
    </p:spTree>
    <p:extLst>
      <p:ext uri="{BB962C8B-B14F-4D97-AF65-F5344CB8AC3E}">
        <p14:creationId xmlns:p14="http://schemas.microsoft.com/office/powerpoint/2010/main" val="322725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 numCol="3"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 waiting</a:t>
            </a:r>
          </a:p>
          <a:p>
            <a:pPr marL="0" indent="0">
              <a:buNone/>
            </a:pPr>
            <a:r>
              <a:rPr lang="en-GB" dirty="0" smtClean="0"/>
              <a:t> prepare</a:t>
            </a:r>
          </a:p>
          <a:p>
            <a:pPr marL="0" indent="0">
              <a:buNone/>
            </a:pPr>
            <a:r>
              <a:rPr lang="en-GB" dirty="0" smtClean="0"/>
              <a:t> messenger</a:t>
            </a:r>
          </a:p>
          <a:p>
            <a:pPr marL="0" indent="0">
              <a:buNone/>
            </a:pPr>
            <a:r>
              <a:rPr lang="en-GB" dirty="0" smtClean="0"/>
              <a:t> visit</a:t>
            </a:r>
          </a:p>
          <a:p>
            <a:pPr marL="0" indent="0">
              <a:buNone/>
            </a:pPr>
            <a:r>
              <a:rPr lang="en-GB" dirty="0" smtClean="0"/>
              <a:t> celebrate</a:t>
            </a:r>
          </a:p>
          <a:p>
            <a:pPr marL="0" indent="0">
              <a:buNone/>
            </a:pPr>
            <a:r>
              <a:rPr lang="en-GB" dirty="0" smtClean="0"/>
              <a:t> advent</a:t>
            </a:r>
          </a:p>
          <a:p>
            <a:pPr marL="0" indent="0">
              <a:buNone/>
            </a:pPr>
            <a:r>
              <a:rPr lang="en-GB" dirty="0" smtClean="0"/>
              <a:t> Jesus</a:t>
            </a:r>
          </a:p>
          <a:p>
            <a:pPr marL="0" indent="0">
              <a:buNone/>
            </a:pPr>
            <a:r>
              <a:rPr lang="en-GB" dirty="0" smtClean="0"/>
              <a:t> Mary</a:t>
            </a:r>
          </a:p>
          <a:p>
            <a:pPr marL="0" indent="0">
              <a:buNone/>
            </a:pPr>
            <a:r>
              <a:rPr lang="en-GB" dirty="0" smtClean="0"/>
              <a:t> Elizabeth</a:t>
            </a:r>
          </a:p>
          <a:p>
            <a:pPr marL="0" indent="0">
              <a:buNone/>
            </a:pPr>
            <a:r>
              <a:rPr lang="en-GB" dirty="0" smtClean="0"/>
              <a:t> Joseph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shepherds</a:t>
            </a:r>
          </a:p>
          <a:p>
            <a:pPr marL="0" indent="0">
              <a:buNone/>
            </a:pPr>
            <a:r>
              <a:rPr lang="en-GB" dirty="0" smtClean="0"/>
              <a:t> angels</a:t>
            </a:r>
          </a:p>
          <a:p>
            <a:pPr marL="0" indent="0">
              <a:buNone/>
            </a:pPr>
            <a:r>
              <a:rPr lang="en-GB" dirty="0" smtClean="0"/>
              <a:t> Christmas</a:t>
            </a:r>
          </a:p>
          <a:p>
            <a:pPr marL="0" indent="0">
              <a:buNone/>
            </a:pPr>
            <a:r>
              <a:rPr lang="en-GB" dirty="0" smtClean="0"/>
              <a:t> Bethlehem</a:t>
            </a:r>
          </a:p>
          <a:p>
            <a:pPr marL="0" indent="0">
              <a:buNone/>
            </a:pPr>
            <a:r>
              <a:rPr lang="en-GB" dirty="0" smtClean="0"/>
              <a:t> manger</a:t>
            </a:r>
          </a:p>
          <a:p>
            <a:pPr marL="0" indent="0">
              <a:buNone/>
            </a:pPr>
            <a:r>
              <a:rPr lang="en-GB" dirty="0" smtClean="0"/>
              <a:t> worship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wreath</a:t>
            </a:r>
          </a:p>
          <a:p>
            <a:pPr marL="0" indent="0">
              <a:buNone/>
            </a:pPr>
            <a:r>
              <a:rPr lang="en-GB" dirty="0" smtClean="0"/>
              <a:t> angel </a:t>
            </a:r>
          </a:p>
          <a:p>
            <a:pPr marL="0" indent="0">
              <a:buNone/>
            </a:pPr>
            <a:r>
              <a:rPr lang="en-GB" dirty="0" smtClean="0"/>
              <a:t>Gabriel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‘Son of God’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/>
              <a:t>Light of the world</a:t>
            </a:r>
            <a:r>
              <a:rPr lang="en-GB" dirty="0" smtClean="0"/>
              <a:t>’</a:t>
            </a:r>
          </a:p>
          <a:p>
            <a:pPr marL="0" indent="0">
              <a:buNone/>
            </a:pPr>
            <a:r>
              <a:rPr lang="en-GB" dirty="0" smtClean="0"/>
              <a:t> Nativity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Isaiah </a:t>
            </a:r>
          </a:p>
          <a:p>
            <a:pPr marL="0" indent="0">
              <a:buNone/>
            </a:pPr>
            <a:r>
              <a:rPr lang="en-GB" dirty="0" smtClean="0"/>
              <a:t>messenger</a:t>
            </a:r>
          </a:p>
          <a:p>
            <a:pPr marL="0" indent="0">
              <a:buNone/>
            </a:pPr>
            <a:r>
              <a:rPr lang="en-GB" dirty="0" smtClean="0"/>
              <a:t> annunciation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strong </a:t>
            </a:r>
            <a:r>
              <a:rPr lang="en-GB" dirty="0" smtClean="0"/>
              <a:t>friend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Powerful </a:t>
            </a:r>
            <a:r>
              <a:rPr lang="en-GB" dirty="0" smtClean="0"/>
              <a:t>God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Ever-loving </a:t>
            </a:r>
            <a:r>
              <a:rPr lang="en-GB" dirty="0" smtClean="0"/>
              <a:t>Father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Bringer of Peace.</a:t>
            </a:r>
          </a:p>
          <a:p>
            <a:pPr marL="0" indent="0">
              <a:buNone/>
            </a:pPr>
            <a:r>
              <a:rPr lang="en-GB" dirty="0" smtClean="0"/>
              <a:t> Visitation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Rosary: Joyful mysteries</a:t>
            </a:r>
          </a:p>
          <a:p>
            <a:pPr marL="0" indent="0">
              <a:buNone/>
            </a:pPr>
            <a:r>
              <a:rPr lang="en-GB" dirty="0"/>
              <a:t>The Jesse </a:t>
            </a:r>
            <a:r>
              <a:rPr lang="en-GB" dirty="0" smtClean="0"/>
              <a:t>tree</a:t>
            </a:r>
          </a:p>
          <a:p>
            <a:pPr marL="0" indent="0">
              <a:buNone/>
            </a:pPr>
            <a:r>
              <a:rPr lang="en-GB" dirty="0" smtClean="0"/>
              <a:t>visitors</a:t>
            </a:r>
            <a:r>
              <a:rPr lang="en-GB" dirty="0"/>
              <a:t>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Messiah </a:t>
            </a:r>
          </a:p>
          <a:p>
            <a:pPr marL="0" indent="0">
              <a:buNone/>
            </a:pPr>
            <a:r>
              <a:rPr lang="en-GB" dirty="0" err="1" smtClean="0"/>
              <a:t>magnificat</a:t>
            </a:r>
            <a:r>
              <a:rPr lang="en-GB" dirty="0" smtClean="0"/>
              <a:t>  </a:t>
            </a:r>
          </a:p>
          <a:p>
            <a:pPr marL="0" indent="0">
              <a:buNone/>
            </a:pPr>
            <a:r>
              <a:rPr lang="en-GB" dirty="0" err="1" smtClean="0"/>
              <a:t>gaudete</a:t>
            </a:r>
            <a:endParaRPr lang="en-GB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771" y="5167724"/>
            <a:ext cx="1403226" cy="1403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9952" y="62003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    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7-9</a:t>
            </a:r>
          </a:p>
        </p:txBody>
      </p:sp>
      <p:sp>
        <p:nvSpPr>
          <p:cNvPr id="5" name="Rectangle 4"/>
          <p:cNvSpPr/>
          <p:nvPr/>
        </p:nvSpPr>
        <p:spPr>
          <a:xfrm>
            <a:off x="5580112" y="4145304"/>
            <a:ext cx="2736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0" b="1" dirty="0">
                <a:solidFill>
                  <a:srgbClr val="8064A2">
                    <a:lumMod val="75000"/>
                  </a:srgbClr>
                </a:solidFill>
              </a:rPr>
              <a:t>Advent</a:t>
            </a:r>
          </a:p>
        </p:txBody>
      </p:sp>
    </p:spTree>
    <p:extLst>
      <p:ext uri="{BB962C8B-B14F-4D97-AF65-F5344CB8AC3E}">
        <p14:creationId xmlns:p14="http://schemas.microsoft.com/office/powerpoint/2010/main" val="344356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480720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en-GB" sz="3600" dirty="0"/>
              <a:t>  </a:t>
            </a:r>
            <a:r>
              <a:rPr lang="en-GB" sz="4200" dirty="0" smtClean="0"/>
              <a:t>Jesus </a:t>
            </a:r>
            <a:r>
              <a:rPr lang="en-GB" sz="4200" dirty="0"/>
              <a:t>the promised </a:t>
            </a:r>
            <a:r>
              <a:rPr lang="en-GB" sz="4200" dirty="0" smtClean="0"/>
              <a:t>one</a:t>
            </a:r>
          </a:p>
          <a:p>
            <a:pPr marL="0" indent="0">
              <a:buNone/>
            </a:pPr>
            <a:r>
              <a:rPr lang="en-GB" sz="4200" dirty="0" smtClean="0"/>
              <a:t>  Joyful </a:t>
            </a:r>
            <a:r>
              <a:rPr lang="en-GB" sz="4200" dirty="0"/>
              <a:t>mysteries of the </a:t>
            </a:r>
            <a:r>
              <a:rPr lang="en-GB" sz="4200" dirty="0" smtClean="0"/>
              <a:t>Rosary </a:t>
            </a:r>
          </a:p>
          <a:p>
            <a:pPr marL="0" indent="0">
              <a:buNone/>
            </a:pPr>
            <a:r>
              <a:rPr lang="en-GB" sz="4200" dirty="0" smtClean="0"/>
              <a:t>waiting </a:t>
            </a:r>
            <a:r>
              <a:rPr lang="en-GB" sz="4200" dirty="0"/>
              <a:t>in </a:t>
            </a:r>
            <a:r>
              <a:rPr lang="en-GB" sz="4200" dirty="0" smtClean="0"/>
              <a:t>  hope</a:t>
            </a:r>
          </a:p>
          <a:p>
            <a:pPr marL="0" indent="0">
              <a:buNone/>
            </a:pPr>
            <a:r>
              <a:rPr lang="en-GB" sz="4200" dirty="0" smtClean="0"/>
              <a:t> Messiah</a:t>
            </a:r>
          </a:p>
          <a:p>
            <a:pPr marL="0" indent="0">
              <a:buNone/>
            </a:pPr>
            <a:r>
              <a:rPr lang="en-GB" sz="4200" dirty="0" smtClean="0"/>
              <a:t> </a:t>
            </a:r>
            <a:r>
              <a:rPr lang="en-GB" sz="4200" dirty="0"/>
              <a:t>prophet</a:t>
            </a:r>
          </a:p>
          <a:p>
            <a:pPr marL="0" indent="0">
              <a:buNone/>
            </a:pPr>
            <a:r>
              <a:rPr lang="en-GB" sz="4200" dirty="0" smtClean="0"/>
              <a:t> Isaiah</a:t>
            </a:r>
          </a:p>
          <a:p>
            <a:pPr marL="0" indent="0">
              <a:buNone/>
            </a:pPr>
            <a:r>
              <a:rPr lang="en-GB" sz="4200" dirty="0" smtClean="0"/>
              <a:t> </a:t>
            </a:r>
            <a:r>
              <a:rPr lang="en-GB" sz="4200" dirty="0"/>
              <a:t>Wonderful </a:t>
            </a:r>
            <a:r>
              <a:rPr lang="en-GB" sz="4200" dirty="0" smtClean="0"/>
              <a:t>Counsellor </a:t>
            </a:r>
          </a:p>
          <a:p>
            <a:pPr marL="0" indent="0">
              <a:buNone/>
            </a:pPr>
            <a:r>
              <a:rPr lang="en-GB" sz="4200" dirty="0" smtClean="0"/>
              <a:t>mighty God</a:t>
            </a:r>
          </a:p>
          <a:p>
            <a:pPr marL="0" indent="0">
              <a:buNone/>
            </a:pPr>
            <a:r>
              <a:rPr lang="en-GB" sz="4200" dirty="0" smtClean="0"/>
              <a:t> expectation </a:t>
            </a:r>
          </a:p>
          <a:p>
            <a:pPr marL="0" indent="0">
              <a:buNone/>
            </a:pPr>
            <a:r>
              <a:rPr lang="en-GB" sz="4200" dirty="0" smtClean="0"/>
              <a:t>Maranatha</a:t>
            </a:r>
          </a:p>
          <a:p>
            <a:pPr marL="0" indent="0">
              <a:buNone/>
            </a:pPr>
            <a:r>
              <a:rPr lang="en-GB" sz="4200" dirty="0" smtClean="0"/>
              <a:t> Messiah</a:t>
            </a:r>
          </a:p>
          <a:p>
            <a:pPr marL="0" indent="0">
              <a:buNone/>
            </a:pPr>
            <a:r>
              <a:rPr lang="en-GB" sz="4200" dirty="0" smtClean="0"/>
              <a:t> Isaiah </a:t>
            </a:r>
          </a:p>
          <a:p>
            <a:pPr marL="0" indent="0">
              <a:buNone/>
            </a:pPr>
            <a:r>
              <a:rPr lang="en-GB" sz="4200" dirty="0" smtClean="0"/>
              <a:t>Emmanuel</a:t>
            </a:r>
          </a:p>
          <a:p>
            <a:pPr marL="0" indent="0">
              <a:buNone/>
            </a:pPr>
            <a:endParaRPr lang="en-GB" sz="4200" dirty="0" smtClean="0"/>
          </a:p>
          <a:p>
            <a:pPr marL="0" indent="0">
              <a:buNone/>
            </a:pPr>
            <a:r>
              <a:rPr lang="en-GB" sz="4200" dirty="0" smtClean="0"/>
              <a:t> angelus</a:t>
            </a:r>
          </a:p>
          <a:p>
            <a:pPr marL="0" indent="0">
              <a:buNone/>
            </a:pPr>
            <a:r>
              <a:rPr lang="en-GB" sz="4200" dirty="0" smtClean="0"/>
              <a:t> </a:t>
            </a:r>
            <a:r>
              <a:rPr lang="en-GB" sz="4200" dirty="0"/>
              <a:t>incarnation – Word made </a:t>
            </a:r>
            <a:r>
              <a:rPr lang="en-GB" sz="4200" dirty="0" smtClean="0"/>
              <a:t>flesh</a:t>
            </a:r>
          </a:p>
          <a:p>
            <a:pPr marL="0" indent="0">
              <a:buNone/>
            </a:pPr>
            <a:r>
              <a:rPr lang="en-GB" sz="4200" dirty="0" smtClean="0"/>
              <a:t> </a:t>
            </a:r>
            <a:r>
              <a:rPr lang="en-GB" sz="4200" dirty="0"/>
              <a:t>John the </a:t>
            </a:r>
            <a:r>
              <a:rPr lang="en-GB" sz="4200" dirty="0" smtClean="0"/>
              <a:t>Baptist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Second Advent of Christ. ‘all shall be well</a:t>
            </a:r>
            <a:r>
              <a:rPr lang="en-GB" sz="4200" dirty="0" smtClean="0"/>
              <a:t>’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 ‘..as we wait in joyful hope for the coming of our Saviour, Jesus Christ</a:t>
            </a:r>
            <a:r>
              <a:rPr lang="en-GB" sz="4200" dirty="0" smtClean="0"/>
              <a:t>.’</a:t>
            </a:r>
          </a:p>
          <a:p>
            <a:pPr marL="0" indent="0">
              <a:buNone/>
            </a:pPr>
            <a:endParaRPr lang="en-GB" sz="4200" dirty="0" smtClean="0"/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‘Get the road ready for the Lord; make a straight path for him to travel</a:t>
            </a:r>
            <a:r>
              <a:rPr lang="en-GB" sz="4200" dirty="0" smtClean="0"/>
              <a:t>’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‘Stay awake, stand firm..’</a:t>
            </a:r>
          </a:p>
          <a:p>
            <a:pPr marL="0" indent="0">
              <a:buNone/>
            </a:pPr>
            <a:endParaRPr lang="en-GB" sz="4200" dirty="0" smtClean="0"/>
          </a:p>
          <a:p>
            <a:pPr marL="0" indent="0">
              <a:buNone/>
            </a:pPr>
            <a:r>
              <a:rPr lang="en-GB" sz="4200" dirty="0" smtClean="0"/>
              <a:t>Everlasting Father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 Prince of Peace. </a:t>
            </a:r>
            <a:endParaRPr lang="en-GB" sz="4200" dirty="0" smtClean="0"/>
          </a:p>
          <a:p>
            <a:pPr marL="0" indent="0">
              <a:buNone/>
            </a:pPr>
            <a:r>
              <a:rPr lang="en-GB" sz="4200" dirty="0" smtClean="0"/>
              <a:t>  </a:t>
            </a:r>
          </a:p>
          <a:p>
            <a:pPr marL="0" indent="0">
              <a:buNone/>
            </a:pPr>
            <a:r>
              <a:rPr lang="en-GB" sz="4200" dirty="0" smtClean="0"/>
              <a:t>‘</a:t>
            </a:r>
            <a:r>
              <a:rPr lang="en-GB" sz="4200" dirty="0"/>
              <a:t>He will come again in glory</a:t>
            </a:r>
            <a:r>
              <a:rPr lang="en-GB" sz="4200" dirty="0" smtClean="0"/>
              <a:t>..’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 smtClean="0"/>
              <a:t>joyful </a:t>
            </a:r>
            <a:r>
              <a:rPr lang="en-GB" sz="4200" dirty="0"/>
              <a:t>hope for Christ to come again in glory at the end of time. </a:t>
            </a:r>
            <a:endParaRPr lang="en-GB" sz="4200" dirty="0" smtClean="0"/>
          </a:p>
          <a:p>
            <a:pPr marL="0" indent="0">
              <a:buNone/>
            </a:pPr>
            <a:endParaRPr lang="en-GB" sz="4200" dirty="0" smtClean="0"/>
          </a:p>
          <a:p>
            <a:pPr marL="0" indent="0">
              <a:buNone/>
            </a:pPr>
            <a:r>
              <a:rPr lang="en-GB" sz="4200" dirty="0" smtClean="0"/>
              <a:t>Waiting </a:t>
            </a:r>
            <a:r>
              <a:rPr lang="en-GB" sz="4200" dirty="0"/>
              <a:t>in hope, ‘all shall be well</a:t>
            </a:r>
            <a:r>
              <a:rPr lang="en-GB" sz="4200" dirty="0" smtClean="0"/>
              <a:t>’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dirty="0"/>
              <a:t>‘Wait for God in patient hope</a:t>
            </a:r>
            <a:r>
              <a:rPr lang="en-GB" sz="4200" dirty="0" smtClean="0"/>
              <a:t>’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13900" dirty="0" smtClean="0">
                <a:solidFill>
                  <a:schemeClr val="accent4">
                    <a:lumMod val="75000"/>
                  </a:schemeClr>
                </a:solidFill>
              </a:rPr>
              <a:t>     </a:t>
            </a:r>
          </a:p>
          <a:p>
            <a:pPr marL="0" indent="0">
              <a:buNone/>
            </a:pPr>
            <a:r>
              <a:rPr lang="en-GB" sz="13900" b="1" dirty="0" smtClean="0">
                <a:solidFill>
                  <a:schemeClr val="accent4">
                    <a:lumMod val="75000"/>
                  </a:schemeClr>
                </a:solidFill>
              </a:rPr>
              <a:t>Advent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509120"/>
            <a:ext cx="1115194" cy="1115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56376" y="621973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    9-11</a:t>
            </a:r>
          </a:p>
        </p:txBody>
      </p:sp>
    </p:spTree>
    <p:extLst>
      <p:ext uri="{BB962C8B-B14F-4D97-AF65-F5344CB8AC3E}">
        <p14:creationId xmlns:p14="http://schemas.microsoft.com/office/powerpoint/2010/main" val="3281403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Lent/Easter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1224441" cy="12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3568" y="1268760"/>
            <a:ext cx="7272808" cy="483209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Ash Wednesday Lent</a:t>
            </a:r>
          </a:p>
          <a:p>
            <a:r>
              <a:rPr lang="en-GB" sz="4400" dirty="0">
                <a:solidFill>
                  <a:prstClr val="black"/>
                </a:solidFill>
              </a:rPr>
              <a:t>Easter</a:t>
            </a:r>
          </a:p>
          <a:p>
            <a:r>
              <a:rPr lang="en-GB" sz="4400" dirty="0">
                <a:solidFill>
                  <a:prstClr val="black"/>
                </a:solidFill>
              </a:rPr>
              <a:t> new life</a:t>
            </a:r>
          </a:p>
          <a:p>
            <a:r>
              <a:rPr lang="en-GB" sz="4400" dirty="0">
                <a:solidFill>
                  <a:prstClr val="black"/>
                </a:solidFill>
              </a:rPr>
              <a:t>Grow</a:t>
            </a:r>
          </a:p>
          <a:p>
            <a:r>
              <a:rPr lang="en-GB" sz="4400" dirty="0">
                <a:solidFill>
                  <a:prstClr val="black"/>
                </a:solidFill>
              </a:rPr>
              <a:t>spring different</a:t>
            </a:r>
          </a:p>
          <a:p>
            <a:r>
              <a:rPr lang="en-GB" sz="4400" dirty="0">
                <a:solidFill>
                  <a:prstClr val="black"/>
                </a:solidFill>
              </a:rPr>
              <a:t> lent </a:t>
            </a:r>
          </a:p>
          <a:p>
            <a:r>
              <a:rPr lang="en-GB" sz="4400" dirty="0">
                <a:solidFill>
                  <a:prstClr val="black"/>
                </a:solidFill>
              </a:rPr>
              <a:t>Good Friday cross</a:t>
            </a:r>
          </a:p>
          <a:p>
            <a:r>
              <a:rPr lang="en-GB" sz="4400" dirty="0">
                <a:solidFill>
                  <a:prstClr val="black"/>
                </a:solidFill>
              </a:rPr>
              <a:t>Easter  Sunday  ‘grow inside’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6136" y="6237312"/>
            <a:ext cx="617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EYFS</a:t>
            </a:r>
          </a:p>
        </p:txBody>
      </p:sp>
    </p:spTree>
    <p:extLst>
      <p:ext uri="{BB962C8B-B14F-4D97-AF65-F5344CB8AC3E}">
        <p14:creationId xmlns:p14="http://schemas.microsoft.com/office/powerpoint/2010/main" val="2979407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Lent/Easter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348880"/>
            <a:ext cx="1224441" cy="12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260648"/>
            <a:ext cx="8352928" cy="649408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endParaRPr lang="en-GB" sz="3200" dirty="0" smtClean="0">
              <a:solidFill>
                <a:prstClr val="black"/>
              </a:solidFill>
            </a:endParaRPr>
          </a:p>
          <a:p>
            <a:endParaRPr lang="en-GB" sz="3200" dirty="0">
              <a:solidFill>
                <a:prstClr val="black"/>
              </a:solidFill>
            </a:endParaRPr>
          </a:p>
          <a:p>
            <a:r>
              <a:rPr lang="en-GB" sz="3200" dirty="0" smtClean="0">
                <a:solidFill>
                  <a:prstClr val="black"/>
                </a:solidFill>
              </a:rPr>
              <a:t>change  </a:t>
            </a:r>
            <a:endParaRPr lang="en-GB" sz="3200" dirty="0">
              <a:solidFill>
                <a:prstClr val="black"/>
              </a:solidFill>
            </a:endParaRPr>
          </a:p>
          <a:p>
            <a:r>
              <a:rPr lang="en-GB" sz="3200" dirty="0">
                <a:solidFill>
                  <a:prstClr val="black"/>
                </a:solidFill>
              </a:rPr>
              <a:t>seasons</a:t>
            </a:r>
          </a:p>
          <a:p>
            <a:r>
              <a:rPr lang="en-GB" sz="3200" dirty="0">
                <a:solidFill>
                  <a:prstClr val="black"/>
                </a:solidFill>
              </a:rPr>
              <a:t> spring </a:t>
            </a:r>
          </a:p>
          <a:p>
            <a:r>
              <a:rPr lang="en-GB" sz="3200" dirty="0">
                <a:solidFill>
                  <a:prstClr val="black"/>
                </a:solidFill>
              </a:rPr>
              <a:t>growth</a:t>
            </a:r>
          </a:p>
          <a:p>
            <a:r>
              <a:rPr lang="en-GB" sz="3200" dirty="0">
                <a:solidFill>
                  <a:prstClr val="black"/>
                </a:solidFill>
              </a:rPr>
              <a:t>lent</a:t>
            </a:r>
          </a:p>
          <a:p>
            <a:r>
              <a:rPr lang="en-GB" sz="3200" dirty="0">
                <a:solidFill>
                  <a:prstClr val="black"/>
                </a:solidFill>
              </a:rPr>
              <a:t>Ash Wednesday </a:t>
            </a:r>
          </a:p>
          <a:p>
            <a:r>
              <a:rPr lang="en-GB" sz="3200" dirty="0">
                <a:solidFill>
                  <a:prstClr val="black"/>
                </a:solidFill>
              </a:rPr>
              <a:t>Good Friday </a:t>
            </a:r>
          </a:p>
          <a:p>
            <a:r>
              <a:rPr lang="en-GB" sz="3200" dirty="0">
                <a:solidFill>
                  <a:prstClr val="black"/>
                </a:solidFill>
              </a:rPr>
              <a:t>Easter Sunday</a:t>
            </a:r>
          </a:p>
          <a:p>
            <a:r>
              <a:rPr lang="en-GB" sz="3200" dirty="0">
                <a:solidFill>
                  <a:prstClr val="black"/>
                </a:solidFill>
              </a:rPr>
              <a:t>Alleluia</a:t>
            </a:r>
          </a:p>
          <a:p>
            <a:r>
              <a:rPr lang="en-GB" sz="3200" dirty="0">
                <a:solidFill>
                  <a:prstClr val="black"/>
                </a:solidFill>
              </a:rPr>
              <a:t>cross   </a:t>
            </a:r>
          </a:p>
          <a:p>
            <a:endParaRPr lang="en-GB" sz="3200" dirty="0">
              <a:solidFill>
                <a:prstClr val="black"/>
              </a:solidFill>
            </a:endParaRPr>
          </a:p>
          <a:p>
            <a:endParaRPr lang="en-GB" sz="3200" dirty="0">
              <a:solidFill>
                <a:prstClr val="black"/>
              </a:solidFill>
            </a:endParaRPr>
          </a:p>
          <a:p>
            <a:endParaRPr lang="en-GB" sz="3200" dirty="0">
              <a:solidFill>
                <a:prstClr val="black"/>
              </a:solidFill>
            </a:endParaRPr>
          </a:p>
          <a:p>
            <a:r>
              <a:rPr lang="en-GB" sz="3200" dirty="0" smtClean="0">
                <a:solidFill>
                  <a:prstClr val="black"/>
                </a:solidFill>
              </a:rPr>
              <a:t>new </a:t>
            </a:r>
            <a:r>
              <a:rPr lang="en-GB" sz="3200" dirty="0">
                <a:solidFill>
                  <a:prstClr val="black"/>
                </a:solidFill>
              </a:rPr>
              <a:t>life</a:t>
            </a:r>
          </a:p>
          <a:p>
            <a:r>
              <a:rPr lang="en-GB" sz="3200" dirty="0">
                <a:solidFill>
                  <a:prstClr val="black"/>
                </a:solidFill>
              </a:rPr>
              <a:t>‘Repent and believe  in the Gospel’</a:t>
            </a:r>
          </a:p>
          <a:p>
            <a:r>
              <a:rPr lang="en-GB" sz="3200" dirty="0">
                <a:solidFill>
                  <a:prstClr val="black"/>
                </a:solidFill>
              </a:rPr>
              <a:t>Palm Sunday</a:t>
            </a:r>
          </a:p>
          <a:p>
            <a:r>
              <a:rPr lang="en-GB" sz="3200" dirty="0">
                <a:solidFill>
                  <a:prstClr val="black"/>
                </a:solidFill>
              </a:rPr>
              <a:t> passion </a:t>
            </a:r>
          </a:p>
          <a:p>
            <a:r>
              <a:rPr lang="en-GB" sz="3200" dirty="0">
                <a:solidFill>
                  <a:prstClr val="black"/>
                </a:solidFill>
              </a:rPr>
              <a:t> Maundy  Thursday </a:t>
            </a:r>
          </a:p>
          <a:p>
            <a:r>
              <a:rPr lang="en-GB" sz="3200" dirty="0">
                <a:solidFill>
                  <a:prstClr val="black"/>
                </a:solidFill>
              </a:rPr>
              <a:t>Easter Sunday </a:t>
            </a:r>
          </a:p>
          <a:p>
            <a:r>
              <a:rPr lang="en-GB" sz="3200" dirty="0">
                <a:solidFill>
                  <a:prstClr val="black"/>
                </a:solidFill>
              </a:rPr>
              <a:t>Alleluia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89240"/>
            <a:ext cx="5921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80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Lent/Easter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015" y="3806093"/>
            <a:ext cx="1224441" cy="120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16416" y="6268509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7-9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1002793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self-giving</a:t>
            </a:r>
          </a:p>
          <a:p>
            <a:r>
              <a:rPr lang="en-GB" sz="2400" dirty="0">
                <a:solidFill>
                  <a:prstClr val="black"/>
                </a:solidFill>
              </a:rPr>
              <a:t> courage</a:t>
            </a:r>
          </a:p>
          <a:p>
            <a:r>
              <a:rPr lang="en-GB" sz="2400" dirty="0">
                <a:solidFill>
                  <a:prstClr val="black"/>
                </a:solidFill>
              </a:rPr>
              <a:t> Ash Wednesday</a:t>
            </a:r>
          </a:p>
          <a:p>
            <a:r>
              <a:rPr lang="en-GB" sz="2400" dirty="0">
                <a:solidFill>
                  <a:prstClr val="black"/>
                </a:solidFill>
              </a:rPr>
              <a:t> Holy Week</a:t>
            </a:r>
          </a:p>
          <a:p>
            <a:r>
              <a:rPr lang="en-GB" sz="2400" dirty="0">
                <a:solidFill>
                  <a:prstClr val="black"/>
                </a:solidFill>
              </a:rPr>
              <a:t> prayer</a:t>
            </a:r>
          </a:p>
          <a:p>
            <a:r>
              <a:rPr lang="en-GB" sz="2400" dirty="0">
                <a:solidFill>
                  <a:prstClr val="black"/>
                </a:solidFill>
              </a:rPr>
              <a:t> fasting</a:t>
            </a:r>
          </a:p>
          <a:p>
            <a:r>
              <a:rPr lang="en-GB" sz="2400" dirty="0">
                <a:solidFill>
                  <a:prstClr val="black"/>
                </a:solidFill>
              </a:rPr>
              <a:t> alms giving</a:t>
            </a:r>
          </a:p>
          <a:p>
            <a:r>
              <a:rPr lang="en-GB" sz="2400" dirty="0">
                <a:solidFill>
                  <a:prstClr val="black"/>
                </a:solidFill>
              </a:rPr>
              <a:t> Gethsemane</a:t>
            </a:r>
          </a:p>
          <a:p>
            <a:r>
              <a:rPr lang="en-GB" sz="2400" dirty="0">
                <a:solidFill>
                  <a:prstClr val="black"/>
                </a:solidFill>
              </a:rPr>
              <a:t> Calvary</a:t>
            </a:r>
          </a:p>
          <a:p>
            <a:r>
              <a:rPr lang="en-GB" sz="2400" dirty="0">
                <a:solidFill>
                  <a:prstClr val="black"/>
                </a:solidFill>
              </a:rPr>
              <a:t> Easter – new life</a:t>
            </a:r>
          </a:p>
          <a:p>
            <a:r>
              <a:rPr lang="en-GB" sz="2400" dirty="0">
                <a:solidFill>
                  <a:prstClr val="black"/>
                </a:solidFill>
              </a:rPr>
              <a:t> resurrection</a:t>
            </a:r>
          </a:p>
          <a:p>
            <a:r>
              <a:rPr lang="en-GB" sz="2400" dirty="0">
                <a:solidFill>
                  <a:prstClr val="black"/>
                </a:solidFill>
              </a:rPr>
              <a:t> sorrowful mysteries</a:t>
            </a:r>
          </a:p>
          <a:p>
            <a:r>
              <a:rPr lang="en-GB" sz="2400" dirty="0">
                <a:solidFill>
                  <a:prstClr val="black"/>
                </a:solidFill>
              </a:rPr>
              <a:t> Stations of the Cross </a:t>
            </a:r>
          </a:p>
          <a:p>
            <a:r>
              <a:rPr lang="en-GB" sz="2400" dirty="0">
                <a:solidFill>
                  <a:prstClr val="black"/>
                </a:solidFill>
              </a:rPr>
              <a:t>Holy Thursday</a:t>
            </a:r>
          </a:p>
          <a:p>
            <a:r>
              <a:rPr lang="en-GB" sz="2400" dirty="0">
                <a:solidFill>
                  <a:prstClr val="black"/>
                </a:solidFill>
              </a:rPr>
              <a:t>beatitudes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563888" y="1005530"/>
            <a:ext cx="4752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 stations of the cross</a:t>
            </a:r>
          </a:p>
          <a:p>
            <a:r>
              <a:rPr lang="en-GB" sz="2400" dirty="0">
                <a:solidFill>
                  <a:prstClr val="black"/>
                </a:solidFill>
              </a:rPr>
              <a:t> sorrowful mysteries of the Rosary</a:t>
            </a:r>
          </a:p>
          <a:p>
            <a:r>
              <a:rPr lang="en-GB" sz="2400" dirty="0">
                <a:solidFill>
                  <a:prstClr val="black"/>
                </a:solidFill>
              </a:rPr>
              <a:t> Prayer</a:t>
            </a:r>
          </a:p>
          <a:p>
            <a:r>
              <a:rPr lang="en-GB" sz="2400" dirty="0">
                <a:solidFill>
                  <a:prstClr val="black"/>
                </a:solidFill>
              </a:rPr>
              <a:t> Easter</a:t>
            </a:r>
          </a:p>
          <a:p>
            <a:r>
              <a:rPr lang="en-GB" sz="2400" dirty="0">
                <a:solidFill>
                  <a:prstClr val="black"/>
                </a:solidFill>
              </a:rPr>
              <a:t> new life</a:t>
            </a:r>
          </a:p>
          <a:p>
            <a:r>
              <a:rPr lang="en-GB" sz="2400" dirty="0">
                <a:solidFill>
                  <a:prstClr val="black"/>
                </a:solidFill>
              </a:rPr>
              <a:t> self-discipline</a:t>
            </a:r>
          </a:p>
          <a:p>
            <a:r>
              <a:rPr lang="en-GB" sz="2400" dirty="0">
                <a:solidFill>
                  <a:prstClr val="black"/>
                </a:solidFill>
              </a:rPr>
              <a:t> resurrection</a:t>
            </a:r>
          </a:p>
          <a:p>
            <a:r>
              <a:rPr lang="en-GB" sz="2400" dirty="0">
                <a:solidFill>
                  <a:prstClr val="black"/>
                </a:solidFill>
              </a:rPr>
              <a:t> fasting</a:t>
            </a:r>
          </a:p>
          <a:p>
            <a:r>
              <a:rPr lang="en-GB" sz="2400" dirty="0">
                <a:solidFill>
                  <a:prstClr val="black"/>
                </a:solidFill>
              </a:rPr>
              <a:t> alms giving</a:t>
            </a:r>
          </a:p>
          <a:p>
            <a:r>
              <a:rPr lang="en-GB" sz="2400" dirty="0">
                <a:solidFill>
                  <a:prstClr val="black"/>
                </a:solidFill>
              </a:rPr>
              <a:t> prayer over the ashes</a:t>
            </a:r>
          </a:p>
          <a:p>
            <a:r>
              <a:rPr lang="en-GB" sz="2400" dirty="0">
                <a:solidFill>
                  <a:prstClr val="black"/>
                </a:solidFill>
              </a:rPr>
              <a:t>‘ Father forgive them…’,</a:t>
            </a:r>
          </a:p>
          <a:p>
            <a:r>
              <a:rPr lang="en-GB" sz="2400" dirty="0">
                <a:solidFill>
                  <a:prstClr val="black"/>
                </a:solidFill>
              </a:rPr>
              <a:t> ‘Love your neighbour…’</a:t>
            </a:r>
          </a:p>
          <a:p>
            <a:r>
              <a:rPr lang="en-GB" sz="2400" dirty="0">
                <a:solidFill>
                  <a:prstClr val="black"/>
                </a:solidFill>
              </a:rPr>
              <a:t>Triduum</a:t>
            </a:r>
          </a:p>
          <a:p>
            <a:r>
              <a:rPr lang="en-GB" sz="2400" dirty="0">
                <a:solidFill>
                  <a:prstClr val="black"/>
                </a:solidFill>
              </a:rPr>
              <a:t>Good Friday</a:t>
            </a:r>
          </a:p>
          <a:p>
            <a:r>
              <a:rPr lang="en-GB" sz="2400" dirty="0">
                <a:solidFill>
                  <a:prstClr val="black"/>
                </a:solidFill>
              </a:rPr>
              <a:t> vigil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4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Lent/Easter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Giving</a:t>
            </a:r>
          </a:p>
          <a:p>
            <a:pPr marL="0" indent="0">
              <a:buNone/>
            </a:pPr>
            <a:r>
              <a:rPr lang="en-GB" dirty="0" smtClean="0"/>
              <a:t> carer</a:t>
            </a:r>
          </a:p>
          <a:p>
            <a:pPr marL="0" indent="0">
              <a:buNone/>
            </a:pPr>
            <a:r>
              <a:rPr lang="en-GB" dirty="0" smtClean="0"/>
              <a:t> cost</a:t>
            </a:r>
          </a:p>
          <a:p>
            <a:pPr marL="0" indent="0">
              <a:buNone/>
            </a:pPr>
            <a:r>
              <a:rPr lang="en-GB" dirty="0" smtClean="0"/>
              <a:t> temptation</a:t>
            </a:r>
          </a:p>
          <a:p>
            <a:pPr marL="0" indent="0">
              <a:buNone/>
            </a:pPr>
            <a:r>
              <a:rPr lang="en-GB" dirty="0" smtClean="0"/>
              <a:t> betrayal</a:t>
            </a:r>
          </a:p>
          <a:p>
            <a:pPr marL="0" indent="0">
              <a:buNone/>
            </a:pPr>
            <a:r>
              <a:rPr lang="en-GB" dirty="0" smtClean="0"/>
              <a:t> self-sacrifice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holy </a:t>
            </a:r>
            <a:r>
              <a:rPr lang="en-GB" dirty="0" smtClean="0"/>
              <a:t>week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Maundy </a:t>
            </a:r>
            <a:r>
              <a:rPr lang="en-GB" dirty="0" smtClean="0"/>
              <a:t>Thursday</a:t>
            </a:r>
          </a:p>
          <a:p>
            <a:pPr marL="0" indent="0">
              <a:buNone/>
            </a:pPr>
            <a:r>
              <a:rPr lang="en-GB" dirty="0" smtClean="0"/>
              <a:t> Gethsemane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altar of </a:t>
            </a:r>
            <a:r>
              <a:rPr lang="en-GB" dirty="0" smtClean="0"/>
              <a:t>repose</a:t>
            </a:r>
          </a:p>
          <a:p>
            <a:pPr marL="0" indent="0">
              <a:buNone/>
            </a:pPr>
            <a:r>
              <a:rPr lang="en-GB" dirty="0" smtClean="0"/>
              <a:t> love</a:t>
            </a:r>
          </a:p>
          <a:p>
            <a:pPr marL="0" indent="0">
              <a:buNone/>
            </a:pPr>
            <a:r>
              <a:rPr lang="en-GB" dirty="0" smtClean="0"/>
              <a:t> crucifixion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Easter </a:t>
            </a:r>
            <a:r>
              <a:rPr lang="en-GB" dirty="0" smtClean="0"/>
              <a:t>vigil</a:t>
            </a:r>
          </a:p>
          <a:p>
            <a:pPr marL="0" indent="0">
              <a:buNone/>
            </a:pPr>
            <a:r>
              <a:rPr lang="en-GB" dirty="0" smtClean="0"/>
              <a:t> resurrection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spiritual </a:t>
            </a:r>
            <a:r>
              <a:rPr lang="en-GB" dirty="0" smtClean="0"/>
              <a:t>growth</a:t>
            </a:r>
          </a:p>
          <a:p>
            <a:pPr marL="0" indent="0">
              <a:buNone/>
            </a:pPr>
            <a:r>
              <a:rPr lang="en-GB" dirty="0" smtClean="0"/>
              <a:t> Alleluia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Sacrament of </a:t>
            </a:r>
            <a:r>
              <a:rPr lang="en-GB" dirty="0" smtClean="0"/>
              <a:t>Reconciliation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‘Repent and believe in the Gospel’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/>
              <a:t>Remember that you are dust...’ ‘turn back to God.’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Stations </a:t>
            </a:r>
            <a:r>
              <a:rPr lang="en-GB" dirty="0"/>
              <a:t>of the </a:t>
            </a:r>
            <a:r>
              <a:rPr lang="en-GB" dirty="0" smtClean="0"/>
              <a:t>Cross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Sorrowful mysteries of the </a:t>
            </a:r>
            <a:r>
              <a:rPr lang="en-GB" dirty="0" smtClean="0"/>
              <a:t>Rosary</a:t>
            </a:r>
          </a:p>
          <a:p>
            <a:pPr marL="0" indent="0">
              <a:buNone/>
            </a:pPr>
            <a:r>
              <a:rPr lang="en-GB" dirty="0" smtClean="0"/>
              <a:t>Loss</a:t>
            </a:r>
          </a:p>
          <a:p>
            <a:pPr marL="0" indent="0">
              <a:buNone/>
            </a:pPr>
            <a:r>
              <a:rPr lang="en-GB" dirty="0" smtClean="0"/>
              <a:t>Death</a:t>
            </a:r>
          </a:p>
          <a:p>
            <a:pPr marL="0" indent="0">
              <a:buNone/>
            </a:pPr>
            <a:r>
              <a:rPr lang="en-GB" dirty="0" smtClean="0"/>
              <a:t>ash Wednesday</a:t>
            </a:r>
          </a:p>
          <a:p>
            <a:pPr marL="0" indent="0">
              <a:buNone/>
            </a:pPr>
            <a:r>
              <a:rPr lang="en-GB" dirty="0" smtClean="0"/>
              <a:t>Holy </a:t>
            </a:r>
            <a:r>
              <a:rPr lang="en-GB" dirty="0"/>
              <a:t>week</a:t>
            </a:r>
            <a:r>
              <a:rPr lang="en-GB" dirty="0" smtClean="0"/>
              <a:t>,</a:t>
            </a:r>
          </a:p>
          <a:p>
            <a:pPr marL="0" indent="0">
              <a:buNone/>
            </a:pPr>
            <a:r>
              <a:rPr lang="en-GB" dirty="0" smtClean="0"/>
              <a:t>the Triduum</a:t>
            </a:r>
          </a:p>
          <a:p>
            <a:pPr marL="0" indent="0">
              <a:buNone/>
            </a:pPr>
            <a:r>
              <a:rPr lang="en-GB" dirty="0" smtClean="0"/>
              <a:t>Paschal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Bread of </a:t>
            </a:r>
            <a:r>
              <a:rPr lang="en-GB" dirty="0" smtClean="0"/>
              <a:t>Life</a:t>
            </a:r>
          </a:p>
          <a:p>
            <a:pPr marL="0" indent="0">
              <a:buNone/>
            </a:pPr>
            <a:r>
              <a:rPr lang="en-GB" dirty="0" smtClean="0"/>
              <a:t> ‘Unless </a:t>
            </a:r>
            <a:r>
              <a:rPr lang="en-GB" dirty="0"/>
              <a:t>a grain of wheat</a:t>
            </a:r>
            <a:r>
              <a:rPr lang="en-GB" dirty="0" smtClean="0"/>
              <a:t>’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‘I am the Resurrection and the life...’</a:t>
            </a:r>
          </a:p>
          <a:p>
            <a:pPr marL="0" indent="0">
              <a:buNone/>
            </a:pPr>
            <a:r>
              <a:rPr lang="en-GB" dirty="0"/>
              <a:t>‘Behold the wood of the cross’,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‘</a:t>
            </a:r>
            <a:r>
              <a:rPr lang="en-GB" dirty="0"/>
              <a:t>The light of Christ</a:t>
            </a:r>
            <a:r>
              <a:rPr lang="en-GB" dirty="0" smtClean="0"/>
              <a:t>’,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repent and believe in the Gospel</a:t>
            </a:r>
            <a:r>
              <a:rPr lang="en-GB" dirty="0" smtClean="0"/>
              <a:t>’,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‘Remember that you are dust…’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Dying in order to live’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penitential </a:t>
            </a:r>
            <a:r>
              <a:rPr lang="en-GB" dirty="0"/>
              <a:t>season</a:t>
            </a:r>
          </a:p>
          <a:p>
            <a:pPr marL="0" indent="0">
              <a:buNone/>
            </a:pPr>
            <a:r>
              <a:rPr lang="en-GB" dirty="0"/>
              <a:t>‘Give us this day our daily bread’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Stations </a:t>
            </a:r>
            <a:r>
              <a:rPr lang="en-GB" dirty="0"/>
              <a:t>of the Cross</a:t>
            </a:r>
            <a:r>
              <a:rPr lang="en-GB" dirty="0" smtClean="0"/>
              <a:t>,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Easter fire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73216"/>
            <a:ext cx="12192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32040" y="6165304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9-11</a:t>
            </a:r>
          </a:p>
        </p:txBody>
      </p:sp>
    </p:spTree>
    <p:extLst>
      <p:ext uri="{BB962C8B-B14F-4D97-AF65-F5344CB8AC3E}">
        <p14:creationId xmlns:p14="http://schemas.microsoft.com/office/powerpoint/2010/main" val="56905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856</Words>
  <Application>Microsoft Office PowerPoint</Application>
  <PresentationFormat>On-screen Show (4:3)</PresentationFormat>
  <Paragraphs>314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Liturgical Seasons</vt:lpstr>
      <vt:lpstr>PowerPoint Presentation</vt:lpstr>
      <vt:lpstr>Advent</vt:lpstr>
      <vt:lpstr>PowerPoint Presentation</vt:lpstr>
      <vt:lpstr>PowerPoint Presentation</vt:lpstr>
      <vt:lpstr>Lent/Easter</vt:lpstr>
      <vt:lpstr>Lent/Easter</vt:lpstr>
      <vt:lpstr>Lent/Easter</vt:lpstr>
      <vt:lpstr>Lent/Easter</vt:lpstr>
      <vt:lpstr>Pentecost</vt:lpstr>
      <vt:lpstr>Pentecost</vt:lpstr>
      <vt:lpstr>Pentecost</vt:lpstr>
      <vt:lpstr>Pentecost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Liturgical Seasons</dc:title>
  <dc:creator>Detta Wright</dc:creator>
  <cp:lastModifiedBy>Staff</cp:lastModifiedBy>
  <cp:revision>3</cp:revision>
  <dcterms:created xsi:type="dcterms:W3CDTF">2019-05-22T13:01:06Z</dcterms:created>
  <dcterms:modified xsi:type="dcterms:W3CDTF">2022-12-22T15:04:54Z</dcterms:modified>
</cp:coreProperties>
</file>