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7" r:id="rId5"/>
    <p:sldId id="268" r:id="rId6"/>
    <p:sldId id="265" r:id="rId7"/>
    <p:sldId id="266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03C-54BE-41F8-A5B2-7A1494B8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8C2CF-0308-40ED-9756-9DD8CE9F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975DF-7CE4-40DB-B59E-F61E1EC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DC7-9024-4582-B9AF-E3EA70A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ACBB-D5CA-41F5-951A-BE6A746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5090-C5B3-49A2-9C25-817B0A6A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C161-C4B1-43C7-905B-D840838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8923-A043-42CC-ABB9-14BB196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8482-B12B-4CED-A840-4753044A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ABAE-59AD-49EE-81DD-473C3DB3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A82FC-72EE-4694-B92F-2BB5A69A4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089D-26DA-4553-903A-B707FF03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9A1F-65B3-421D-9F7A-B9B1798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377-4092-4472-97B7-BA633F8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8547-2155-415F-86C5-C1F7869F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ED9-8EFA-48EB-9703-5A20C36A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9AF5-EB10-4D05-8199-4F535CED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3085-B196-4941-B729-C45FF22B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9496-F98D-4A21-81EE-B50541F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1FDD-760E-4646-A5D8-F857391E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C7B7-9E75-440B-96AC-0453B952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B22BA-7B38-4A4F-96A5-B184B884E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5E53-D0D2-43CA-9FDE-2110529F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17A44-F59E-4767-8F84-49EF3198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7E9-8448-4EB4-9A2A-25CE71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D900-F299-4D15-B11A-F920623B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B8C7-5B55-47BC-BA24-C246A4833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7EF66-FE5C-41D6-9C63-B1C1AC87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9223-FBAD-48D0-9A09-B4BC90F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A6C57-A358-4011-94AB-CC3D0B6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9FEF5-4A9F-4602-ABDC-1220ED11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08E-E66A-4E79-9C74-9101699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E5B2-4679-4B6D-B538-1C9B8871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0AAE-14BE-4ADD-A464-7ADA29395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2CD0-F3C7-4DDD-BE4C-FAE6856A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40EB-D446-4D0B-AEDB-1CDE3B56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09671-7D56-4DDA-81EC-5D8C2073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73AC-F4EA-47EB-9A2E-A3F7DF4D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BC22-0AA2-48D6-A5F8-D9C9E3CE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AC2-6F5C-415E-8386-FBADD6E5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433A9-5903-4F76-8601-08BC3BF6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6CFE-3CCC-4382-BB03-4369B8AE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26CD-C79B-4033-B864-AE4624A5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32C51-EEA5-40CD-9B0C-E862430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83D9-643F-49D8-BC55-44DD6087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659C-216E-4EE1-9526-FB02A79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66DB-4BA0-4904-A116-3CDF86A3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77B-C8D9-43E4-9AB1-0199B0FE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2ED54-9C1B-499B-AFD3-1AE887C6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79E8-A0B2-4EC3-AE0A-4016E75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88F9B-60E6-49AD-9B72-916A2CF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8DFF-A1B1-4B0C-A531-923A13EF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AA98-856D-4275-97F5-67231FD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2DD1B-9360-4502-AB4D-B2A6BEB2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68DB-8FA8-4755-A1FE-A710FA41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7207-71B5-4763-BDAB-E560CA2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FF-2D80-4578-837C-2E861094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2033-7E08-4128-A9C0-E757787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8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4D1C0-979C-49B8-A849-5E2D5670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C1A7-CCB9-4226-AE51-C62FEE3E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909-B185-4E45-9BBD-9AE23580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563-73F0-4868-ABE8-51350BA70BDB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8973-3940-48EE-A160-C84E467A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F898-010C-4709-8775-8B3CD6F9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 Year 4 Summer Scheme of Learning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4B5064C-B284-47E0-BCFC-57ECA5EA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79" y="483474"/>
            <a:ext cx="3147848" cy="25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D0CF27-B34B-4199-8005-9CA99B4CB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92" y="2182413"/>
            <a:ext cx="11674699" cy="345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8E300E-E731-431E-9268-18146FC6D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13" y="2352666"/>
            <a:ext cx="10537104" cy="361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9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2F4186-81B7-49BE-883B-BCE81BDF8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325" y="2233604"/>
            <a:ext cx="10154990" cy="361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2F3B7F-F765-421B-9A99-2C502F605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733" y="2195503"/>
            <a:ext cx="10670146" cy="375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2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9FCDF-3C93-40DA-A785-89939A325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915" y="2757482"/>
            <a:ext cx="10567116" cy="264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6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FCB3BC-B3B4-4699-A549-3F7CE4FAD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476" y="1762113"/>
            <a:ext cx="10270901" cy="439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37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503FAF-974B-4F32-8525-CEEB62DCF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325" y="2771770"/>
            <a:ext cx="10438326" cy="262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377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2382</TotalTime>
  <Words>21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Year 4 Summer Scheme of Learning</vt:lpstr>
      <vt:lpstr>Year 4</vt:lpstr>
      <vt:lpstr>Year 4</vt:lpstr>
      <vt:lpstr>Year 4</vt:lpstr>
      <vt:lpstr>Year 4</vt:lpstr>
      <vt:lpstr>Year 4</vt:lpstr>
      <vt:lpstr>Year 4</vt:lpstr>
      <vt:lpstr>Year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Key Stage 2 (Years 5 and 6) Autumn Schemes of Learning</dc:title>
  <dc:creator>Ian Hudspith</dc:creator>
  <cp:lastModifiedBy>Ian Hudspith</cp:lastModifiedBy>
  <cp:revision>24</cp:revision>
  <dcterms:created xsi:type="dcterms:W3CDTF">2021-09-27T19:19:11Z</dcterms:created>
  <dcterms:modified xsi:type="dcterms:W3CDTF">2022-04-13T11:16:57Z</dcterms:modified>
</cp:coreProperties>
</file>