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5 Summer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40EC21-6425-4905-8B69-BA5DBA0F3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82" y="2176453"/>
            <a:ext cx="11792036" cy="345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6821AA-6389-4C8E-B488-3FEFD4885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432" y="1965142"/>
            <a:ext cx="9936050" cy="42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487F46-009F-4A3D-8A6B-823F671F5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597" y="1822348"/>
            <a:ext cx="10657268" cy="442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157834-E994-4D62-8F6C-0806F8FD4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871" y="2090727"/>
            <a:ext cx="10000444" cy="373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11ECA3-FAA2-40B3-BBC3-4BE0D70F6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54" y="2150771"/>
            <a:ext cx="11755491" cy="413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ADDB53-8EB0-4CA4-843B-1E15C4ED6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04" y="2298879"/>
            <a:ext cx="9942490" cy="3316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96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19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Year 5 Summer Scheme of Learning</vt:lpstr>
      <vt:lpstr>Year 5</vt:lpstr>
      <vt:lpstr>Year 5</vt:lpstr>
      <vt:lpstr>Year 5</vt:lpstr>
      <vt:lpstr>Year 5</vt:lpstr>
      <vt:lpstr>Year 5</vt:lpstr>
      <vt:lpstr>Year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24</cp:revision>
  <dcterms:created xsi:type="dcterms:W3CDTF">2021-09-27T19:19:11Z</dcterms:created>
  <dcterms:modified xsi:type="dcterms:W3CDTF">2022-04-13T15:28:53Z</dcterms:modified>
</cp:coreProperties>
</file>